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7" r:id="rId4"/>
    <p:sldId id="259" r:id="rId5"/>
    <p:sldId id="264" r:id="rId6"/>
    <p:sldId id="265"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151825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547CAB-4771-49BC-B7FE-0CCBF043D44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201713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277212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216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384882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406868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84841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3803522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38282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16853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203874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47CAB-4771-49BC-B7FE-0CCBF043D44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58799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547CAB-4771-49BC-B7FE-0CCBF043D442}"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221534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334496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17180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B547CAB-4771-49BC-B7FE-0CCBF043D442}" type="datetimeFigureOut">
              <a:rPr lang="en-US" smtClean="0"/>
              <a:t>2/26/2021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34346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547CAB-4771-49BC-B7FE-0CCBF043D44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07CFE-0D36-44CC-A37E-7C20F915E842}" type="slidenum">
              <a:rPr lang="en-US" smtClean="0"/>
              <a:t>‹#›</a:t>
            </a:fld>
            <a:endParaRPr lang="en-US"/>
          </a:p>
        </p:txBody>
      </p:sp>
    </p:spTree>
    <p:extLst>
      <p:ext uri="{BB962C8B-B14F-4D97-AF65-F5344CB8AC3E}">
        <p14:creationId xmlns:p14="http://schemas.microsoft.com/office/powerpoint/2010/main" val="70424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547CAB-4771-49BC-B7FE-0CCBF043D442}" type="datetimeFigureOut">
              <a:rPr lang="en-US" smtClean="0"/>
              <a:t>2/26/2021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D07CFE-0D36-44CC-A37E-7C20F915E842}" type="slidenum">
              <a:rPr lang="en-US" smtClean="0"/>
              <a:t>‹#›</a:t>
            </a:fld>
            <a:endParaRPr lang="en-US"/>
          </a:p>
        </p:txBody>
      </p:sp>
    </p:spTree>
    <p:extLst>
      <p:ext uri="{BB962C8B-B14F-4D97-AF65-F5344CB8AC3E}">
        <p14:creationId xmlns:p14="http://schemas.microsoft.com/office/powerpoint/2010/main" val="38593874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068" y="825108"/>
            <a:ext cx="8825658" cy="1732429"/>
          </a:xfrm>
        </p:spPr>
        <p:txBody>
          <a:bodyPr/>
          <a:lstStyle/>
          <a:p>
            <a:r>
              <a:rPr lang="en-US" dirty="0"/>
              <a:t>A Literature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232" y="2865352"/>
            <a:ext cx="3755349" cy="2849648"/>
          </a:xfrm>
          <a:prstGeom prst="rect">
            <a:avLst/>
          </a:prstGeom>
        </p:spPr>
      </p:pic>
    </p:spTree>
    <p:extLst>
      <p:ext uri="{BB962C8B-B14F-4D97-AF65-F5344CB8AC3E}">
        <p14:creationId xmlns:p14="http://schemas.microsoft.com/office/powerpoint/2010/main" val="126881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57592" y="919062"/>
            <a:ext cx="8946541" cy="4195481"/>
          </a:xfrm>
        </p:spPr>
        <p:txBody>
          <a:bodyPr/>
          <a:lstStyle/>
          <a:p>
            <a:r>
              <a:rPr lang="en-US" dirty="0">
                <a:latin typeface="Garamond" panose="02020404030301010803" pitchFamily="18" charset="0"/>
              </a:rPr>
              <a:t>Open your </a:t>
            </a:r>
            <a:r>
              <a:rPr lang="en-US" dirty="0" smtClean="0">
                <a:latin typeface="Garamond" panose="02020404030301010803" pitchFamily="18" charset="0"/>
              </a:rPr>
              <a:t>schoolbooks </a:t>
            </a:r>
            <a:r>
              <a:rPr lang="en-US" dirty="0">
                <a:latin typeface="Garamond" panose="02020404030301010803" pitchFamily="18" charset="0"/>
              </a:rPr>
              <a:t>at page 51</a:t>
            </a:r>
          </a:p>
          <a:p>
            <a:pPr marL="0" indent="0">
              <a:buNone/>
            </a:pPr>
            <a:endParaRPr lang="en-US" dirty="0">
              <a:latin typeface="Garamond" panose="020204040303010108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114" y="1764792"/>
            <a:ext cx="5143500" cy="4169664"/>
          </a:xfrm>
          <a:prstGeom prst="rect">
            <a:avLst/>
          </a:prstGeom>
        </p:spPr>
      </p:pic>
    </p:spTree>
    <p:extLst>
      <p:ext uri="{BB962C8B-B14F-4D97-AF65-F5344CB8AC3E}">
        <p14:creationId xmlns:p14="http://schemas.microsoft.com/office/powerpoint/2010/main" val="808243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491409"/>
            <a:ext cx="8946541" cy="3756990"/>
          </a:xfrm>
        </p:spPr>
        <p:txBody>
          <a:bodyPr/>
          <a:lstStyle/>
          <a:p>
            <a:r>
              <a:rPr lang="en-US" dirty="0"/>
              <a:t>Our students Andy, Steve and Maggie are going to take part in a literature project</a:t>
            </a:r>
            <a:r>
              <a:rPr lang="en-US" dirty="0" smtClean="0"/>
              <a:t>.</a:t>
            </a:r>
            <a:r>
              <a:rPr lang="sr-Cyrl-RS" dirty="0" smtClean="0"/>
              <a:t> </a:t>
            </a:r>
            <a:r>
              <a:rPr lang="en-US" dirty="0" smtClean="0"/>
              <a:t>They </a:t>
            </a:r>
            <a:r>
              <a:rPr lang="en-US" dirty="0"/>
              <a:t>will be asked to write a story about a popular literary character. The best writer will be awarded a prize by the major of Chicago. They agreed to write about Robin Hood.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149" y="3756105"/>
            <a:ext cx="3964388" cy="2406156"/>
          </a:xfrm>
          <a:prstGeom prst="rect">
            <a:avLst/>
          </a:prstGeom>
        </p:spPr>
      </p:pic>
      <p:pic>
        <p:nvPicPr>
          <p:cNvPr id="6" name="Picture 5">
            <a:extLst>
              <a:ext uri="{FF2B5EF4-FFF2-40B4-BE49-F238E27FC236}">
                <a16:creationId xmlns:a16="http://schemas.microsoft.com/office/drawing/2014/main" xmlns="" id="{37215492-5FE5-49D3-8A8A-73BE68C81E1D}"/>
              </a:ext>
            </a:extLst>
          </p:cNvPr>
          <p:cNvPicPr>
            <a:picLocks noChangeAspect="1"/>
          </p:cNvPicPr>
          <p:nvPr/>
        </p:nvPicPr>
        <p:blipFill>
          <a:blip r:embed="rId3"/>
          <a:stretch>
            <a:fillRect/>
          </a:stretch>
        </p:blipFill>
        <p:spPr>
          <a:xfrm>
            <a:off x="1103312" y="276723"/>
            <a:ext cx="4369836" cy="2214686"/>
          </a:xfrm>
          <a:prstGeom prst="rect">
            <a:avLst/>
          </a:prstGeom>
        </p:spPr>
      </p:pic>
    </p:spTree>
    <p:extLst>
      <p:ext uri="{BB962C8B-B14F-4D97-AF65-F5344CB8AC3E}">
        <p14:creationId xmlns:p14="http://schemas.microsoft.com/office/powerpoint/2010/main" val="154437999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28844" y="950944"/>
            <a:ext cx="5084979" cy="1371600"/>
          </a:xfrm>
        </p:spPr>
        <p:txBody>
          <a:bodyPr>
            <a:noAutofit/>
          </a:bodyPr>
          <a:lstStyle/>
          <a:p>
            <a:r>
              <a:rPr lang="en-US" sz="2800" dirty="0">
                <a:latin typeface="Garamond" panose="02020404030301010803" pitchFamily="18" charset="0"/>
              </a:rPr>
              <a:t>Robin Hood was an English hero who fought against poverty and injustice. He also took money from the rich and gave it to the poor. He had to do it because Prince John`s taxes were too high and people couldn`t pay them. The sheriff arrested many people who didn`t pay taxes and sent them to prison.</a:t>
            </a:r>
          </a:p>
        </p:txBody>
      </p:sp>
      <p:pic>
        <p:nvPicPr>
          <p:cNvPr id="6" name="Picture 5">
            <a:extLst>
              <a:ext uri="{FF2B5EF4-FFF2-40B4-BE49-F238E27FC236}">
                <a16:creationId xmlns:a16="http://schemas.microsoft.com/office/drawing/2014/main" xmlns="" id="{FC747DC3-9BBB-4176-9FEA-18C905EA2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17" y="950944"/>
            <a:ext cx="3101009" cy="3886099"/>
          </a:xfrm>
          <a:prstGeom prst="rect">
            <a:avLst/>
          </a:prstGeom>
        </p:spPr>
      </p:pic>
    </p:spTree>
    <p:extLst>
      <p:ext uri="{BB962C8B-B14F-4D97-AF65-F5344CB8AC3E}">
        <p14:creationId xmlns:p14="http://schemas.microsoft.com/office/powerpoint/2010/main" val="33778159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D9993-503D-44F5-B21E-74A698CAF7F3}"/>
              </a:ext>
            </a:extLst>
          </p:cNvPr>
          <p:cNvSpPr>
            <a:spLocks noGrp="1"/>
          </p:cNvSpPr>
          <p:nvPr>
            <p:ph type="title"/>
          </p:nvPr>
        </p:nvSpPr>
        <p:spPr>
          <a:xfrm>
            <a:off x="1003094" y="824947"/>
            <a:ext cx="5092906" cy="1371600"/>
          </a:xfrm>
        </p:spPr>
        <p:txBody>
          <a:bodyPr>
            <a:normAutofit/>
          </a:bodyPr>
          <a:lstStyle/>
          <a:p>
            <a:r>
              <a:rPr lang="en-US" sz="2800" dirty="0">
                <a:latin typeface="Garamond" panose="02020404030301010803" pitchFamily="18" charset="0"/>
              </a:rPr>
              <a:t>His greatest enemies were Prince John and the Sheriff of Nottingham.</a:t>
            </a:r>
            <a:endParaRPr lang="en-US" sz="2800" dirty="0"/>
          </a:p>
        </p:txBody>
      </p:sp>
      <p:pic>
        <p:nvPicPr>
          <p:cNvPr id="9" name="Picture 8">
            <a:extLst>
              <a:ext uri="{FF2B5EF4-FFF2-40B4-BE49-F238E27FC236}">
                <a16:creationId xmlns:a16="http://schemas.microsoft.com/office/drawing/2014/main" xmlns="" id="{0F724B2A-E3EE-4320-8264-441ACE897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94" y="2403615"/>
            <a:ext cx="4297776" cy="3629438"/>
          </a:xfrm>
          <a:prstGeom prst="rect">
            <a:avLst/>
          </a:prstGeom>
        </p:spPr>
      </p:pic>
      <p:pic>
        <p:nvPicPr>
          <p:cNvPr id="11" name="Picture 10">
            <a:extLst>
              <a:ext uri="{FF2B5EF4-FFF2-40B4-BE49-F238E27FC236}">
                <a16:creationId xmlns:a16="http://schemas.microsoft.com/office/drawing/2014/main" xmlns="" id="{A2AA9C27-C879-4C3A-ACE2-73E58062F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70" y="2403615"/>
            <a:ext cx="4297776" cy="3568560"/>
          </a:xfrm>
          <a:prstGeom prst="rect">
            <a:avLst/>
          </a:prstGeom>
        </p:spPr>
      </p:pic>
    </p:spTree>
    <p:extLst>
      <p:ext uri="{BB962C8B-B14F-4D97-AF65-F5344CB8AC3E}">
        <p14:creationId xmlns:p14="http://schemas.microsoft.com/office/powerpoint/2010/main" val="400152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63CD1-1F1A-45A3-912B-0083C4E39F16}"/>
              </a:ext>
            </a:extLst>
          </p:cNvPr>
          <p:cNvSpPr>
            <a:spLocks noGrp="1"/>
          </p:cNvSpPr>
          <p:nvPr>
            <p:ph type="title"/>
          </p:nvPr>
        </p:nvSpPr>
        <p:spPr>
          <a:xfrm>
            <a:off x="1359982" y="1143000"/>
            <a:ext cx="5092906" cy="1574808"/>
          </a:xfrm>
        </p:spPr>
        <p:txBody>
          <a:bodyPr>
            <a:normAutofit fontScale="90000"/>
          </a:bodyPr>
          <a:lstStyle/>
          <a:p>
            <a:r>
              <a:rPr lang="en-US" dirty="0"/>
              <a:t>Robin Hood loved Maid Marian who later became his wife.</a:t>
            </a:r>
          </a:p>
        </p:txBody>
      </p:sp>
      <p:pic>
        <p:nvPicPr>
          <p:cNvPr id="6" name="Picture Placeholder 5">
            <a:extLst>
              <a:ext uri="{FF2B5EF4-FFF2-40B4-BE49-F238E27FC236}">
                <a16:creationId xmlns:a16="http://schemas.microsoft.com/office/drawing/2014/main" xmlns="" id="{778DCC37-4EE7-456D-BD37-92015B82E71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273" r="30273"/>
          <a:stretch>
            <a:fillRect/>
          </a:stretch>
        </p:blipFill>
        <p:spPr>
          <a:xfrm>
            <a:off x="6665843" y="1143000"/>
            <a:ext cx="3484103" cy="4572000"/>
          </a:xfrm>
        </p:spPr>
      </p:pic>
    </p:spTree>
    <p:extLst>
      <p:ext uri="{BB962C8B-B14F-4D97-AF65-F5344CB8AC3E}">
        <p14:creationId xmlns:p14="http://schemas.microsoft.com/office/powerpoint/2010/main" val="402987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    Vocabulary</a:t>
            </a:r>
          </a:p>
        </p:txBody>
      </p:sp>
      <p:sp>
        <p:nvSpPr>
          <p:cNvPr id="3" name="Content Placeholder 2"/>
          <p:cNvSpPr>
            <a:spLocks noGrp="1"/>
          </p:cNvSpPr>
          <p:nvPr>
            <p:ph idx="1"/>
          </p:nvPr>
        </p:nvSpPr>
        <p:spPr/>
        <p:txBody>
          <a:bodyPr/>
          <a:lstStyle/>
          <a:p>
            <a:pPr marL="457200" indent="-457200">
              <a:buAutoNum type="arabicParenR"/>
            </a:pPr>
            <a:r>
              <a:rPr lang="en-US" dirty="0"/>
              <a:t>play- piece of writing performed in a theater</a:t>
            </a:r>
          </a:p>
          <a:p>
            <a:pPr marL="457200" indent="-457200">
              <a:buAutoNum type="arabicParenR"/>
            </a:pPr>
            <a:r>
              <a:rPr lang="en-US" dirty="0"/>
              <a:t>prize- reward</a:t>
            </a:r>
          </a:p>
          <a:p>
            <a:pPr marL="457200" indent="-457200">
              <a:buAutoNum type="arabicParenR"/>
            </a:pPr>
            <a:r>
              <a:rPr lang="en-US" dirty="0"/>
              <a:t>mayor- person in charge of a town or city</a:t>
            </a:r>
          </a:p>
          <a:p>
            <a:pPr marL="457200" indent="-457200">
              <a:buAutoNum type="arabicParenR"/>
            </a:pPr>
            <a:r>
              <a:rPr lang="en-US" dirty="0"/>
              <a:t>injustice- the situation when people are treated unfairly</a:t>
            </a:r>
          </a:p>
          <a:p>
            <a:pPr marL="457200" indent="-457200">
              <a:buAutoNum type="arabicParenR"/>
            </a:pPr>
            <a:r>
              <a:rPr lang="en-US" dirty="0"/>
              <a:t>arrest- catch someone and take him to the police station</a:t>
            </a:r>
          </a:p>
          <a:p>
            <a:pPr marL="457200" indent="-457200">
              <a:buAutoNum type="arabicParenR"/>
            </a:pPr>
            <a:r>
              <a:rPr lang="en-US" dirty="0"/>
              <a:t>prison- the place where criminals are taken</a:t>
            </a:r>
          </a:p>
          <a:p>
            <a:pPr marL="457200" indent="-457200">
              <a:buAutoNum type="arabicParenR"/>
            </a:pPr>
            <a:r>
              <a:rPr lang="en-US" dirty="0"/>
              <a:t>tax- money given to the state</a:t>
            </a:r>
          </a:p>
          <a:p>
            <a:pPr marL="457200" indent="-457200">
              <a:buAutoNum type="arabicParenR"/>
            </a:pPr>
            <a:r>
              <a:rPr lang="en-US" dirty="0"/>
              <a:t>mention- write or speak about</a:t>
            </a:r>
          </a:p>
          <a:p>
            <a:pPr marL="457200" indent="-457200">
              <a:buAutoNum type="arabicParenR"/>
            </a:pPr>
            <a:endParaRPr lang="en-US" dirty="0"/>
          </a:p>
        </p:txBody>
      </p:sp>
    </p:spTree>
    <p:extLst>
      <p:ext uri="{BB962C8B-B14F-4D97-AF65-F5344CB8AC3E}">
        <p14:creationId xmlns:p14="http://schemas.microsoft.com/office/powerpoint/2010/main" val="56541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lstStyle/>
          <a:p>
            <a:pPr marL="342900" lvl="0" indent="-342900">
              <a:spcBef>
                <a:spcPts val="1000"/>
              </a:spcBef>
              <a:buClr>
                <a:srgbClr val="1E5155">
                  <a:lumMod val="40000"/>
                  <a:lumOff val="60000"/>
                </a:srgbClr>
              </a:buClr>
              <a:buSzPct val="80000"/>
              <a:buFont typeface="Wingdings 3" charset="2"/>
              <a:buChar char=""/>
            </a:pPr>
            <a:r>
              <a:rPr lang="en-US" dirty="0">
                <a:latin typeface="Garamond" panose="02020404030301010803" pitchFamily="18" charset="0"/>
              </a:rPr>
              <a:t>READING COMPREHENSION</a:t>
            </a:r>
            <a:br>
              <a:rPr lang="en-US" dirty="0">
                <a:latin typeface="Garamond" panose="02020404030301010803" pitchFamily="18" charset="0"/>
              </a:rPr>
            </a:br>
            <a:r>
              <a:rPr lang="en-US" sz="2000" dirty="0">
                <a:solidFill>
                  <a:prstClr val="white"/>
                </a:solidFill>
              </a:rPr>
              <a:t>Look at text 4.4 again and write true(T) or false(F)</a:t>
            </a:r>
            <a:br>
              <a:rPr lang="en-US" sz="2000" dirty="0">
                <a:solidFill>
                  <a:prstClr val="white"/>
                </a:solidFill>
              </a:rPr>
            </a:b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a:t>Andy, Steve and Maggie will write a poem about Robin Hood.  (F)</a:t>
            </a:r>
          </a:p>
          <a:p>
            <a:pPr marL="457200" indent="-457200">
              <a:buFont typeface="+mj-lt"/>
              <a:buAutoNum type="arabicPeriod"/>
            </a:pPr>
            <a:r>
              <a:rPr lang="en-US" dirty="0" err="1"/>
              <a:t>Ms.Walsh</a:t>
            </a:r>
            <a:r>
              <a:rPr lang="en-US" dirty="0"/>
              <a:t> wants them to write all they know about Robin Hood. (F)</a:t>
            </a:r>
          </a:p>
          <a:p>
            <a:pPr marL="457200" indent="-457200">
              <a:buFont typeface="+mj-lt"/>
              <a:buAutoNum type="arabicPeriod"/>
            </a:pPr>
            <a:r>
              <a:rPr lang="en-US" dirty="0"/>
              <a:t>Robin Hood fought against the Sheriff of Nottingham. (T)</a:t>
            </a:r>
          </a:p>
          <a:p>
            <a:pPr marL="457200" indent="-457200">
              <a:buFont typeface="+mj-lt"/>
              <a:buAutoNum type="arabicPeriod"/>
            </a:pPr>
            <a:r>
              <a:rPr lang="en-US" dirty="0"/>
              <a:t>Prince John is a well-known history figure. (T)</a:t>
            </a:r>
          </a:p>
          <a:p>
            <a:pPr marL="457200" indent="-457200">
              <a:buFont typeface="+mj-lt"/>
              <a:buAutoNum type="arabicPeriod"/>
            </a:pPr>
            <a:r>
              <a:rPr lang="en-US" dirty="0"/>
              <a:t>Robin Hood lived in the 15</a:t>
            </a:r>
            <a:r>
              <a:rPr lang="en-US" baseline="30000" dirty="0"/>
              <a:t>th</a:t>
            </a:r>
            <a:r>
              <a:rPr lang="en-US" dirty="0"/>
              <a:t> century. (F)</a:t>
            </a:r>
          </a:p>
          <a:p>
            <a:pPr marL="457200" indent="-457200">
              <a:buFont typeface="+mj-lt"/>
              <a:buAutoNum type="arabicPeriod"/>
            </a:pPr>
            <a:r>
              <a:rPr lang="en-US" dirty="0"/>
              <a:t>Kevin Costner played Robin Hood in the 21</a:t>
            </a:r>
            <a:r>
              <a:rPr lang="en-US" baseline="30000" dirty="0"/>
              <a:t>st</a:t>
            </a:r>
            <a:r>
              <a:rPr lang="en-US" dirty="0"/>
              <a:t> century. (F)</a:t>
            </a:r>
          </a:p>
          <a:p>
            <a:pPr marL="457200" indent="-457200">
              <a:buFont typeface="+mj-lt"/>
              <a:buAutoNum type="arabicPeriod"/>
            </a:pPr>
            <a:r>
              <a:rPr lang="en-US" dirty="0"/>
              <a:t>The oldest Robin Hood movie is from 1971. (F)</a:t>
            </a:r>
          </a:p>
          <a:p>
            <a:pPr marL="457200" indent="-457200">
              <a:buFont typeface="+mj-lt"/>
              <a:buAutoNum type="arabicPeriod"/>
            </a:pPr>
            <a:r>
              <a:rPr lang="en-US" dirty="0"/>
              <a:t>Andy thinks the project is going to be difficult. (F)</a:t>
            </a:r>
          </a:p>
        </p:txBody>
      </p:sp>
    </p:spTree>
    <p:extLst>
      <p:ext uri="{BB962C8B-B14F-4D97-AF65-F5344CB8AC3E}">
        <p14:creationId xmlns:p14="http://schemas.microsoft.com/office/powerpoint/2010/main" val="147425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Homework</a:t>
            </a:r>
          </a:p>
        </p:txBody>
      </p:sp>
      <p:sp>
        <p:nvSpPr>
          <p:cNvPr id="3" name="Content Placeholder 2"/>
          <p:cNvSpPr>
            <a:spLocks noGrp="1"/>
          </p:cNvSpPr>
          <p:nvPr>
            <p:ph idx="1"/>
          </p:nvPr>
        </p:nvSpPr>
        <p:spPr/>
        <p:txBody>
          <a:bodyPr/>
          <a:lstStyle/>
          <a:p>
            <a:r>
              <a:rPr lang="en-US" dirty="0"/>
              <a:t>Write a short story about a well-known literary character from our history and send it to your teacher.</a:t>
            </a:r>
          </a:p>
        </p:txBody>
      </p:sp>
    </p:spTree>
    <p:extLst>
      <p:ext uri="{BB962C8B-B14F-4D97-AF65-F5344CB8AC3E}">
        <p14:creationId xmlns:p14="http://schemas.microsoft.com/office/powerpoint/2010/main" val="372220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272</TotalTime>
  <Words>328</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Garamond</vt:lpstr>
      <vt:lpstr>Wingdings 3</vt:lpstr>
      <vt:lpstr>Ion</vt:lpstr>
      <vt:lpstr>A Literature project</vt:lpstr>
      <vt:lpstr>PowerPoint Presentation</vt:lpstr>
      <vt:lpstr>PowerPoint Presentation</vt:lpstr>
      <vt:lpstr>PowerPoint Presentation</vt:lpstr>
      <vt:lpstr>His greatest enemies were Prince John and the Sheriff of Nottingham.</vt:lpstr>
      <vt:lpstr>Robin Hood loved Maid Marian who later became his wife.</vt:lpstr>
      <vt:lpstr>    Vocabulary</vt:lpstr>
      <vt:lpstr>READING COMPREHENSION Look at text 4.4 again and write true(T) or false(F) </vt:lpstr>
      <vt:lpstr>  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Literature project</dc:title>
  <dc:creator>dany</dc:creator>
  <cp:lastModifiedBy>11. Kristina Mataruga</cp:lastModifiedBy>
  <cp:revision>31</cp:revision>
  <dcterms:created xsi:type="dcterms:W3CDTF">2021-02-21T19:59:59Z</dcterms:created>
  <dcterms:modified xsi:type="dcterms:W3CDTF">2021-02-26T10:44:32Z</dcterms:modified>
</cp:coreProperties>
</file>