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62FC50-FFBD-4841-A123-D7877AAF310D}" v="3" dt="2020-05-17T08:04:24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511B1E-F04F-4C8A-8265-A8A29A64C126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DFB453-68FA-404A-947C-4D38B224C2BA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s-Latn-BA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E23DD7-E0D9-4ABE-81FA-DF3A26757FF5}" type="slidenum">
              <a:rPr lang="bs-Latn-B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C0CE-3CD2-401C-8ED0-609A67B81BA1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5AF8-2C91-48B7-992D-EC10C05A3394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5C6F-34C2-4EDE-900E-EE4BBF93A5A8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CB06-DA5A-4BBD-96B6-042635EA83FC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184F-2757-4358-BDFD-2A85DF729050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C218-5D73-41EB-BCE8-7884BDC0B6E7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7D45F-9F98-43F8-995D-2FAAD1ABB636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39738-5105-4DC0-9BF7-A1F0CA9667F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E80F-C815-41B9-89EE-AB3993D088BA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1F091-2A38-4C3B-B4F1-C998B2D4A461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2D6D-B074-4041-B6D4-BAE7001207B9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D728-72E9-40ED-9CC0-5A1EF1911525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594B-40BA-435B-AAAD-66BC6297C1AD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7FB5-CC36-4D02-9A00-8984BEB21612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CE9C-2008-4D54-B036-8AECB77BC6BF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94C7-E5D1-48A8-B8F5-A80CC7175BF9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D81A-7DE1-4845-A6C0-48CB6F4D3799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DD31-396B-4FA4-8CEF-5183E2E1B457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3E51E-F72B-4B0F-BA9F-30FFA3EC3FED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0101-41D7-4ECF-9934-5A79AFE979BA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6290733" y="993775"/>
            <a:ext cx="2463800" cy="1530350"/>
            <a:chOff x="4718762" y="993075"/>
            <a:chExt cx="1847138" cy="1530439"/>
          </a:xfrm>
        </p:grpSpPr>
        <p:sp>
          <p:nvSpPr>
            <p:cNvPr id="6" name="Oval 5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5AC8-78D1-4CE9-A752-4B7DD14A9F52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59F7-1E35-4CD4-A10D-2953176692CF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12335933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7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8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1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2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4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6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7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9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0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1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23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4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5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6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7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8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9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30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346200" y="676276"/>
            <a:ext cx="949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46200" y="1806575"/>
            <a:ext cx="94996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084" y="59515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05D425-EBAB-4DFC-80B8-925F20D32CD8}" type="datetimeFigureOut">
              <a:rPr lang="bs-Latn-BA"/>
              <a:pPr>
                <a:defRPr/>
              </a:pPr>
              <a:t>28. 4. 2021.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801" y="5951539"/>
            <a:ext cx="700828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117" y="5951539"/>
            <a:ext cx="81068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A848AB-2F63-4A30-9FDC-37956F1EFA99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3" r:id="rId9"/>
    <p:sldLayoutId id="2147483741" r:id="rId10"/>
    <p:sldLayoutId id="214748374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744072" y="4038548"/>
            <a:ext cx="3770438" cy="1057320"/>
          </a:xfrm>
        </p:spPr>
        <p:txBody>
          <a:bodyPr/>
          <a:lstStyle/>
          <a:p>
            <a:pPr marL="182563" algn="ctr" eaLnBrk="1" hangingPunct="1"/>
            <a:r>
              <a:rPr lang="bs-Cyrl-BA" sz="2800" dirty="0">
                <a:solidFill>
                  <a:schemeClr val="tx1"/>
                </a:solidFill>
                <a:latin typeface="Arial" charset="0"/>
                <a:cs typeface="Arial" charset="0"/>
              </a:rPr>
              <a:t>Физичко васпитање</a:t>
            </a:r>
            <a:br>
              <a:rPr lang="bs-Cyrl-BA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bs-Cyrl-BA" sz="2800" dirty="0">
                <a:solidFill>
                  <a:schemeClr val="tx1"/>
                </a:solidFill>
                <a:latin typeface="Arial" charset="0"/>
                <a:cs typeface="Arial" charset="0"/>
              </a:rPr>
              <a:t>2. разред</a:t>
            </a:r>
            <a:r>
              <a:rPr lang="bs-Cyrl-BA" sz="3200" b="1" dirty="0">
                <a:latin typeface="Arial" charset="0"/>
                <a:cs typeface="Arial" charset="0"/>
              </a:rPr>
              <a:t> </a:t>
            </a:r>
            <a:endParaRPr lang="bs-Latn-BA" sz="3200" b="1" dirty="0">
              <a:latin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0516" y="2333647"/>
            <a:ext cx="396974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811524" y="548680"/>
            <a:ext cx="8568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Cyrl-BA" sz="3600" b="1" dirty="0">
                <a:latin typeface="Arial" charset="0"/>
              </a:rPr>
              <a:t>СКОКОВИ И СУНОЖНИ ПОСКОЦИ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77158" y="175096"/>
            <a:ext cx="5580534" cy="1223492"/>
          </a:xfrm>
        </p:spPr>
        <p:txBody>
          <a:bodyPr/>
          <a:lstStyle/>
          <a:p>
            <a:pPr algn="ctr" eaLnBrk="1" hangingPunct="1"/>
            <a:r>
              <a:rPr lang="bs-Cyrl-BA" b="1" dirty="0">
                <a:solidFill>
                  <a:schemeClr val="tx1"/>
                </a:solidFill>
                <a:latin typeface="Arial" charset="0"/>
                <a:cs typeface="Arial" charset="0"/>
              </a:rPr>
              <a:t>ВЈЕЖБЕ ЗАГРИЈАВАЊА</a:t>
            </a:r>
            <a:endParaRPr lang="bs-Latn-BA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4099" name="Picture 2" descr="C:\Users\Ivona\Desktop\fizicko\0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91754" y="1398588"/>
            <a:ext cx="2607592" cy="2036508"/>
          </a:xfrm>
          <a:noFill/>
        </p:spPr>
      </p:pic>
      <p:pic>
        <p:nvPicPr>
          <p:cNvPr id="4100" name="Picture 3" descr="C:\Users\Ivona\Desktop\fizicko\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6646" y="1398588"/>
            <a:ext cx="2607592" cy="203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C:\Users\Ivona\Desktop\fizicko\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61538" y="1389104"/>
            <a:ext cx="2574828" cy="203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5" descr="C:\Users\Ivona\Desktop\fizicko\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91754" y="4077072"/>
            <a:ext cx="2607592" cy="203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 descr="C:\Users\Ivona\Desktop\fizicko\0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61538" y="4049006"/>
            <a:ext cx="2607592" cy="203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C:\Users\Ivona\Desktop\fizicko\0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26646" y="4077072"/>
            <a:ext cx="2607592" cy="203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Ivona\Desktop\fizicko\Standing-Long-Jump-Phas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9644" y="4211252"/>
            <a:ext cx="68103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MIRJANA\Desktop\prezentacije\tim_7\Ivona\drugi_dan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6337" y="1325109"/>
            <a:ext cx="2219325" cy="2057400"/>
          </a:xfrm>
          <a:prstGeom prst="rect">
            <a:avLst/>
          </a:prstGeom>
          <a:noFill/>
        </p:spPr>
      </p:pic>
      <p:pic>
        <p:nvPicPr>
          <p:cNvPr id="1027" name="Picture 3" descr="C:\Users\MIRJANA\Desktop\prezentacije\tim_7\Ivona\drugi_dan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4428" y="1786498"/>
            <a:ext cx="2684785" cy="2264288"/>
          </a:xfrm>
          <a:prstGeom prst="rect">
            <a:avLst/>
          </a:prstGeom>
          <a:noFill/>
        </p:spPr>
      </p:pic>
      <p:pic>
        <p:nvPicPr>
          <p:cNvPr id="1028" name="Picture 4" descr="C:\Users\MIRJANA\Desktop\prezentacije\tim_7\Ivona\drugi_dan\imag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2088" y="1786498"/>
            <a:ext cx="2816279" cy="22642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182" y="372980"/>
            <a:ext cx="480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СКОКОВИ И ПОСКОЦИ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7665" y="845832"/>
            <a:ext cx="355282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2925" y="3857629"/>
            <a:ext cx="3571900" cy="237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5560" y="1988840"/>
            <a:ext cx="2143140" cy="37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71464" y="610076"/>
            <a:ext cx="4459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latin typeface="Arial" pitchFamily="34" charset="0"/>
                <a:cs typeface="Arial" pitchFamily="34" charset="0"/>
              </a:rPr>
              <a:t>Скокови на дати знак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0</TotalTime>
  <Words>20</Words>
  <Application>Microsoft Office PowerPoint</Application>
  <PresentationFormat>Widescreen</PresentationFormat>
  <Paragraphs>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Verdana</vt:lpstr>
      <vt:lpstr>Wingdings 2</vt:lpstr>
      <vt:lpstr>Spring</vt:lpstr>
      <vt:lpstr>Физичко васпитање 2. разред </vt:lpstr>
      <vt:lpstr>ВЈЕЖБЕ ЗАГРИЈАВАЊА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 2. разред    СКОКОВИ И СУНОЖНИ ПОСКОЦИ</dc:title>
  <dc:creator>Ivona</dc:creator>
  <cp:lastModifiedBy>Mirjana Brkić</cp:lastModifiedBy>
  <cp:revision>15</cp:revision>
  <dcterms:created xsi:type="dcterms:W3CDTF">2020-05-16T18:01:24Z</dcterms:created>
  <dcterms:modified xsi:type="dcterms:W3CDTF">2021-04-28T07:12:52Z</dcterms:modified>
</cp:coreProperties>
</file>