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B3D9C-6412-4BE1-8384-079F0B96F01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420D4-1356-4229-82F3-FBDD7473E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420D4-1356-4229-82F3-FBDD7473ED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3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306836-ACCB-4509-AB8D-5467634ED4C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305800" cy="857250"/>
          </a:xfrm>
        </p:spPr>
        <p:txBody>
          <a:bodyPr/>
          <a:lstStyle/>
          <a:p>
            <a:r>
              <a:rPr lang="sr-Cyrl-B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ПЈЕВАЊЕ НАУЧЕНИХ ПЈЕСАМА</a:t>
            </a:r>
            <a:br>
              <a:rPr lang="sr-Cyrl-B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Тонови  до, ре, ми, фа, сол 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Magična zona » Isceliteljska moć muzi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1"/>
          <a:stretch/>
        </p:blipFill>
        <p:spPr bwMode="auto">
          <a:xfrm>
            <a:off x="-6927" y="0"/>
            <a:ext cx="9144000" cy="7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05400" y="438150"/>
            <a:ext cx="3810000" cy="403187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 20</a:t>
            </a:r>
          </a:p>
          <a:p>
            <a:endParaRPr lang="sr-Cyrl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sr-Cyrl-B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дај, </a:t>
            </a:r>
          </a:p>
          <a:p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 ми дај,</a:t>
            </a:r>
          </a:p>
          <a:p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посолим залогај.</a:t>
            </a:r>
          </a:p>
          <a:p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Лане мој, Милане, соли мени дај.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4857750" cy="5143500"/>
          </a:xfrm>
        </p:spPr>
      </p:pic>
      <p:sp>
        <p:nvSpPr>
          <p:cNvPr id="6" name="Rectangle 5"/>
          <p:cNvSpPr/>
          <p:nvPr/>
        </p:nvSpPr>
        <p:spPr>
          <a:xfrm>
            <a:off x="5638801" y="4686300"/>
            <a:ext cx="349827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42950"/>
            <a:ext cx="8229600" cy="3429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r-Latn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Поновимо:</a:t>
            </a:r>
          </a:p>
          <a:p>
            <a:pPr marL="0" indent="0">
              <a:buNone/>
            </a:pPr>
            <a:endParaRPr lang="sr-Cyrl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Ноте су знакови којима обиљежавамо тонове.</a:t>
            </a:r>
          </a:p>
          <a:p>
            <a:pPr marL="0" indent="0">
              <a:buNone/>
            </a:pPr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sr-Cyrl-B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Ноте записујемо у линијски систем.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agična zona » Isceliteljska moć muzi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1"/>
          <a:stretch/>
        </p:blipFill>
        <p:spPr bwMode="auto">
          <a:xfrm>
            <a:off x="-6927" y="0"/>
            <a:ext cx="9144000" cy="7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8801" y="4686300"/>
            <a:ext cx="349827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b="1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/>
            </a:r>
            <a:br>
              <a:rPr lang="sr-Cyrl-BA" b="1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</a:br>
            <a:r>
              <a:rPr lang="sr-Latn-BA" b="1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/>
            </a:r>
            <a:br>
              <a:rPr lang="sr-Latn-BA" b="1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</a:br>
            <a:r>
              <a:rPr lang="sr-Cyrl-BA" sz="4000" b="1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Линијски  систем</a:t>
            </a:r>
            <a:endParaRPr lang="en-US" b="1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0"/>
          <a:stretch/>
        </p:blipFill>
        <p:spPr bwMode="auto">
          <a:xfrm>
            <a:off x="2209800" y="1543050"/>
            <a:ext cx="52578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524000" y="2571750"/>
            <a:ext cx="1371600" cy="1085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14400" y="3657600"/>
            <a:ext cx="2971800" cy="742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линија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3657600"/>
            <a:ext cx="2971800" cy="742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празнине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286500" y="2457450"/>
            <a:ext cx="952500" cy="12001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38801" y="4686300"/>
            <a:ext cx="349827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Magična zona » Isceliteljska moć muzik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1"/>
          <a:stretch/>
        </p:blipFill>
        <p:spPr bwMode="auto">
          <a:xfrm>
            <a:off x="-6927" y="-171450"/>
            <a:ext cx="9144000" cy="7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8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571500"/>
            <a:ext cx="8763000" cy="628650"/>
          </a:xfrm>
        </p:spPr>
        <p:txBody>
          <a:bodyPr>
            <a:normAutofit/>
          </a:bodyPr>
          <a:lstStyle/>
          <a:p>
            <a:pPr algn="ctr"/>
            <a:r>
              <a:rPr lang="sr-Cyrl-BA" sz="3200" b="1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Шта цртамо на почетку линијског  система?</a:t>
            </a:r>
            <a:endParaRPr lang="en-US" sz="3200" b="1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r="24626"/>
          <a:stretch/>
        </p:blipFill>
        <p:spPr bwMode="auto">
          <a:xfrm>
            <a:off x="2133600" y="1543050"/>
            <a:ext cx="5195454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3657600"/>
            <a:ext cx="2971800" cy="742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Виолински</a:t>
            </a:r>
            <a:r>
              <a:rPr lang="sr-Latn-B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кључ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4" idx="0"/>
          </p:cNvCxnSpPr>
          <p:nvPr/>
        </p:nvCxnSpPr>
        <p:spPr>
          <a:xfrm flipV="1">
            <a:off x="2400300" y="2914650"/>
            <a:ext cx="342900" cy="742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38801" y="4686300"/>
            <a:ext cx="349827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Magična zona » Isceliteljska moć muzik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1"/>
          <a:stretch/>
        </p:blipFill>
        <p:spPr bwMode="auto">
          <a:xfrm>
            <a:off x="-6927" y="0"/>
            <a:ext cx="9144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865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b="1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линијски систем уписујемо ноте, а учили смо сљедеће ноте:</a:t>
            </a:r>
            <a:endParaRPr lang="en-US" sz="3200" b="1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r="24626"/>
          <a:stretch/>
        </p:blipFill>
        <p:spPr bwMode="auto">
          <a:xfrm>
            <a:off x="1219200" y="1543050"/>
            <a:ext cx="6629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895600" y="2886075"/>
            <a:ext cx="381000" cy="1714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6"/>
          </p:cNvCxnSpPr>
          <p:nvPr/>
        </p:nvCxnSpPr>
        <p:spPr>
          <a:xfrm flipV="1">
            <a:off x="3276600" y="2286000"/>
            <a:ext cx="0" cy="6858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43200" y="2971800"/>
            <a:ext cx="6858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43200" y="3429000"/>
            <a:ext cx="685800" cy="51435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до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917373" y="2834120"/>
            <a:ext cx="381000" cy="1714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298373" y="2234045"/>
            <a:ext cx="0" cy="68580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64973" y="3429000"/>
            <a:ext cx="685800" cy="51435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ре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953000" y="2706832"/>
            <a:ext cx="381000" cy="17145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337464" y="2106757"/>
            <a:ext cx="0" cy="6858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00600" y="3429000"/>
            <a:ext cx="685800" cy="51435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ми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943600" y="2576945"/>
            <a:ext cx="381000" cy="1714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324600" y="2021032"/>
            <a:ext cx="0" cy="685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91200" y="3429000"/>
            <a:ext cx="685800" cy="51435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фа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162800" y="2478232"/>
            <a:ext cx="38100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543800" y="1891145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010400" y="3429000"/>
            <a:ext cx="685800" cy="5143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сол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638801" y="4686300"/>
            <a:ext cx="349827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Magična zona » Isceliteljska moć muzik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1"/>
          <a:stretch/>
        </p:blipFill>
        <p:spPr bwMode="auto">
          <a:xfrm>
            <a:off x="-6927" y="0"/>
            <a:ext cx="9144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1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9"/>
          <a:stretch/>
        </p:blipFill>
        <p:spPr>
          <a:xfrm>
            <a:off x="0" y="0"/>
            <a:ext cx="4953000" cy="5081142"/>
          </a:xfrm>
        </p:spPr>
      </p:pic>
      <p:sp>
        <p:nvSpPr>
          <p:cNvPr id="7" name="TextBox 6"/>
          <p:cNvSpPr txBox="1"/>
          <p:nvPr/>
        </p:nvSpPr>
        <p:spPr>
          <a:xfrm>
            <a:off x="5181600" y="1143000"/>
            <a:ext cx="3657600" cy="304698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 14</a:t>
            </a:r>
          </a:p>
          <a:p>
            <a:endParaRPr lang="en-US" sz="3200" dirty="0"/>
          </a:p>
          <a:p>
            <a:r>
              <a:rPr lang="sr-Cyrl-BA" sz="3200" smtClean="0">
                <a:highlight>
                  <a:srgbClr val="00FF00"/>
                </a:highlight>
                <a:latin typeface="Times New Roman"/>
                <a:ea typeface="Calibri"/>
              </a:rPr>
              <a:t>До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до, шта је то?</a:t>
            </a:r>
          </a:p>
          <a:p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Први тон у скали,</a:t>
            </a:r>
          </a:p>
          <a:p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Први тон, нота до, знајте децо, то!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1" y="4686300"/>
            <a:ext cx="349827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1600" y="1143001"/>
            <a:ext cx="3657600" cy="206210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 15</a:t>
            </a:r>
          </a:p>
          <a:p>
            <a:endParaRPr lang="sr-Cyrl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саво водо `ладна,</a:t>
            </a:r>
          </a:p>
          <a:p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Ресаво.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8200" cy="5143500"/>
          </a:xfrm>
        </p:spPr>
      </p:pic>
      <p:sp>
        <p:nvSpPr>
          <p:cNvPr id="8" name="Rectangle 7"/>
          <p:cNvSpPr/>
          <p:nvPr/>
        </p:nvSpPr>
        <p:spPr>
          <a:xfrm>
            <a:off x="5638801" y="4686300"/>
            <a:ext cx="349827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5064" y="742950"/>
            <a:ext cx="3657600" cy="353943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 16</a:t>
            </a:r>
          </a:p>
          <a:p>
            <a:endParaRPr lang="sr-Cyrl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dirty="0">
                <a:highlight>
                  <a:srgbClr val="FFFF00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идемо преко поља, преко поља,</a:t>
            </a: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идемо преко поља.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4800600" cy="5143500"/>
          </a:xfrm>
        </p:spPr>
      </p:pic>
      <p:sp>
        <p:nvSpPr>
          <p:cNvPr id="6" name="Rectangle 5"/>
          <p:cNvSpPr/>
          <p:nvPr/>
        </p:nvSpPr>
        <p:spPr>
          <a:xfrm>
            <a:off x="5638801" y="4686300"/>
            <a:ext cx="349827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1600" y="666750"/>
            <a:ext cx="3657600" cy="353943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 18</a:t>
            </a:r>
          </a:p>
          <a:p>
            <a:endParaRPr lang="sr-Cyrl-BA" sz="3200" dirty="0">
              <a:highlight>
                <a:srgbClr val="0000FF"/>
              </a:highlight>
              <a:latin typeface="Times New Roman"/>
            </a:endParaRPr>
          </a:p>
          <a:p>
            <a:r>
              <a:rPr lang="sr-Cyrl-B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лила ми се прошена мома, фалила ми се прошена.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"/>
          <a:stretch/>
        </p:blipFill>
        <p:spPr>
          <a:xfrm>
            <a:off x="0" y="0"/>
            <a:ext cx="4779818" cy="5143500"/>
          </a:xfrm>
        </p:spPr>
      </p:pic>
      <p:sp>
        <p:nvSpPr>
          <p:cNvPr id="6" name="Rectangle 5"/>
          <p:cNvSpPr/>
          <p:nvPr/>
        </p:nvSpPr>
        <p:spPr>
          <a:xfrm>
            <a:off x="5638801" y="4686300"/>
            <a:ext cx="3498273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116</TotalTime>
  <Words>179</Words>
  <Application>Microsoft Office PowerPoint</Application>
  <PresentationFormat>Projekcija na ekranu (16:9)</PresentationFormat>
  <Paragraphs>52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Paper</vt:lpstr>
      <vt:lpstr>ПЈЕВАЊЕ НАУЧЕНИХ ПЈЕСАМА Тонови  до, ре, ми, фа, сол  </vt:lpstr>
      <vt:lpstr>PowerPoint prezentacija</vt:lpstr>
      <vt:lpstr>  Линијски  систем</vt:lpstr>
      <vt:lpstr>Шта цртамо на почетку линијског  система?</vt:lpstr>
      <vt:lpstr>У линијски систем уписујемо ноте, а учили смо сљедеће ноте: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ПЈЕВАЊЕ НАУЧЕНИХ ПЈЕСАМА Тонови  до, ре, ми, фа, сол</dc:title>
  <dc:creator>User</dc:creator>
  <cp:lastModifiedBy>tatjana</cp:lastModifiedBy>
  <cp:revision>20</cp:revision>
  <dcterms:created xsi:type="dcterms:W3CDTF">2020-03-27T09:33:39Z</dcterms:created>
  <dcterms:modified xsi:type="dcterms:W3CDTF">2020-04-08T19:07:08Z</dcterms:modified>
</cp:coreProperties>
</file>