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8" r:id="rId3"/>
    <p:sldId id="257" r:id="rId4"/>
    <p:sldId id="261" r:id="rId5"/>
    <p:sldId id="262" r:id="rId6"/>
    <p:sldId id="263" r:id="rId7"/>
    <p:sldId id="264" r:id="rId8"/>
    <p:sldId id="265" r:id="rId9"/>
    <p:sldId id="266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594E-978D-480B-9E6F-E1771EB3A388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5395-E6BC-408F-9E20-2F3116D06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2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594E-978D-480B-9E6F-E1771EB3A388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5395-E6BC-408F-9E20-2F3116D06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0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594E-978D-480B-9E6F-E1771EB3A388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5395-E6BC-408F-9E20-2F3116D06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30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594E-978D-480B-9E6F-E1771EB3A388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5395-E6BC-408F-9E20-2F3116D06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12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594E-978D-480B-9E6F-E1771EB3A388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5395-E6BC-408F-9E20-2F3116D06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70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594E-978D-480B-9E6F-E1771EB3A388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5395-E6BC-408F-9E20-2F3116D06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34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594E-978D-480B-9E6F-E1771EB3A388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5395-E6BC-408F-9E20-2F3116D06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594E-978D-480B-9E6F-E1771EB3A388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5395-E6BC-408F-9E20-2F3116D06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15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594E-978D-480B-9E6F-E1771EB3A388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5395-E6BC-408F-9E20-2F3116D06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40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594E-978D-480B-9E6F-E1771EB3A388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5395-E6BC-408F-9E20-2F3116D06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17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594E-978D-480B-9E6F-E1771EB3A388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5395-E6BC-408F-9E20-2F3116D06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B594E-978D-480B-9E6F-E1771EB3A388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B5395-E6BC-408F-9E20-2F3116D06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1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28950"/>
            <a:ext cx="7772400" cy="1102519"/>
          </a:xfrm>
        </p:spPr>
        <p:txBody>
          <a:bodyPr>
            <a:normAutofit fontScale="90000"/>
          </a:bodyPr>
          <a:lstStyle/>
          <a:p>
            <a:pPr algn="l"/>
            <a:r>
              <a:rPr lang="sr-Cyrl-BA" sz="8000" b="1" dirty="0" smtClean="0">
                <a:solidFill>
                  <a:srgbClr val="7030A0"/>
                </a:solidFill>
              </a:rPr>
              <a:t>ПАПРАТИ</a:t>
            </a:r>
            <a:endParaRPr lang="en-US" sz="80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8039"/>
            <a:ext cx="3743913" cy="485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08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57150"/>
            <a:ext cx="5334000" cy="645319"/>
          </a:xfrm>
        </p:spPr>
        <p:txBody>
          <a:bodyPr>
            <a:normAutofit fontScale="90000"/>
          </a:bodyPr>
          <a:lstStyle/>
          <a:p>
            <a:pPr algn="l"/>
            <a:r>
              <a:rPr lang="sr-Cyrl-BA" b="1" dirty="0" smtClean="0">
                <a:solidFill>
                  <a:srgbClr val="7030A0"/>
                </a:solidFill>
              </a:rPr>
              <a:t>СТАНИШТЕ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8991600" cy="3924300"/>
          </a:xfrm>
        </p:spPr>
        <p:txBody>
          <a:bodyPr/>
          <a:lstStyle/>
          <a:p>
            <a:pPr marL="914400" lvl="1" indent="-457200" algn="l">
              <a:buFont typeface="Wingdings" pitchFamily="2" charset="2"/>
              <a:buChar char="§"/>
            </a:pPr>
            <a:r>
              <a:rPr lang="sr-Cyrl-BA" b="1" dirty="0" smtClean="0">
                <a:solidFill>
                  <a:schemeClr val="tx1"/>
                </a:solidFill>
              </a:rPr>
              <a:t>влажна мјеста</a:t>
            </a: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sr-Cyrl-BA" b="1" dirty="0" smtClean="0">
                <a:solidFill>
                  <a:schemeClr val="tx1"/>
                </a:solidFill>
              </a:rPr>
              <a:t>шуме</a:t>
            </a: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sr-Cyrl-BA" b="1" dirty="0" smtClean="0">
                <a:solidFill>
                  <a:schemeClr val="tx1"/>
                </a:solidFill>
              </a:rPr>
              <a:t>запуштена мјеста</a:t>
            </a: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sr-Cyrl-BA" b="1" dirty="0">
                <a:solidFill>
                  <a:schemeClr val="tx1"/>
                </a:solidFill>
              </a:rPr>
              <a:t>т</a:t>
            </a:r>
            <a:r>
              <a:rPr lang="sr-Cyrl-BA" b="1" dirty="0" smtClean="0">
                <a:solidFill>
                  <a:schemeClr val="tx1"/>
                </a:solidFill>
              </a:rPr>
              <a:t>ропски и суптропски предјели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118" y="133350"/>
            <a:ext cx="3886200" cy="2185988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882655"/>
            <a:ext cx="3886200" cy="21859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40116"/>
            <a:ext cx="3438994" cy="222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1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19" y="146135"/>
            <a:ext cx="82296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sr-Cyrl-BA" b="1" dirty="0" smtClean="0">
                <a:solidFill>
                  <a:srgbClr val="7030A0"/>
                </a:solidFill>
              </a:rPr>
              <a:t>ГРАЂА ПАПРАТИ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28750"/>
            <a:ext cx="3111038" cy="35690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407" y="685800"/>
            <a:ext cx="3603884" cy="20450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998" y="2893543"/>
            <a:ext cx="3220121" cy="181451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2819400" y="1257300"/>
            <a:ext cx="914400" cy="6286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33801" y="1024166"/>
            <a:ext cx="1013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800" b="1" dirty="0" smtClean="0"/>
              <a:t>ЛИСТ</a:t>
            </a:r>
            <a:endParaRPr lang="en-US" sz="2800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539962" y="3800800"/>
            <a:ext cx="1371600" cy="2568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11563" y="3538277"/>
            <a:ext cx="182742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800" b="1" dirty="0" smtClean="0"/>
              <a:t>РИЗОМ</a:t>
            </a:r>
          </a:p>
          <a:p>
            <a:r>
              <a:rPr lang="sr-Cyrl-BA" sz="2800" b="1" dirty="0"/>
              <a:t>п</a:t>
            </a:r>
            <a:r>
              <a:rPr lang="sr-Cyrl-BA" sz="2800" b="1" dirty="0" smtClean="0"/>
              <a:t>одземно </a:t>
            </a:r>
          </a:p>
          <a:p>
            <a:r>
              <a:rPr lang="sr-Cyrl-BA" sz="2800" b="1" dirty="0" smtClean="0"/>
              <a:t>стабло</a:t>
            </a:r>
            <a:endParaRPr lang="en-US" sz="2800" b="1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410945" y="4282626"/>
            <a:ext cx="1475255" cy="5179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989856" y="4701224"/>
            <a:ext cx="1563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800" b="1" dirty="0" smtClean="0"/>
              <a:t>КОРИЈЕН</a:t>
            </a:r>
            <a:endParaRPr lang="en-US" sz="2800" b="1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447800" y="2559411"/>
            <a:ext cx="1981200" cy="136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296019" y="2215259"/>
            <a:ext cx="21411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800" b="1" dirty="0" smtClean="0"/>
              <a:t>СПОРАНГИЈЕ</a:t>
            </a:r>
          </a:p>
          <a:p>
            <a:r>
              <a:rPr lang="sr-Cyrl-BA" sz="2800" b="1" dirty="0"/>
              <a:t>с</a:t>
            </a:r>
            <a:r>
              <a:rPr lang="sr-Cyrl-BA" sz="2800" b="1" dirty="0" smtClean="0"/>
              <a:t>а спорама</a:t>
            </a:r>
            <a:endParaRPr lang="en-US" sz="2800" b="1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4931897" y="1501703"/>
            <a:ext cx="1600200" cy="7759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5227952" y="2802384"/>
            <a:ext cx="1249048" cy="5123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92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123140"/>
            <a:ext cx="4144031" cy="400050"/>
          </a:xfrm>
        </p:spPr>
        <p:txBody>
          <a:bodyPr>
            <a:normAutofit fontScale="90000"/>
          </a:bodyPr>
          <a:lstStyle/>
          <a:p>
            <a:r>
              <a:rPr lang="sr-Cyrl-BA" b="1" dirty="0" smtClean="0">
                <a:solidFill>
                  <a:srgbClr val="7030A0"/>
                </a:solidFill>
              </a:rPr>
              <a:t>РАЗМНОЖАВАЊЕ</a:t>
            </a:r>
            <a:r>
              <a:rPr lang="sr-Cyrl-BA" sz="2400" b="1" dirty="0" smtClean="0">
                <a:solidFill>
                  <a:srgbClr val="7030A0"/>
                </a:solidFill>
              </a:rPr>
              <a:t/>
            </a:r>
            <a:br>
              <a:rPr lang="sr-Cyrl-BA" sz="2400" b="1" dirty="0" smtClean="0">
                <a:solidFill>
                  <a:srgbClr val="7030A0"/>
                </a:solidFill>
              </a:rPr>
            </a:br>
            <a:r>
              <a:rPr lang="sr-Cyrl-BA" sz="2400" b="1" dirty="0" smtClean="0"/>
              <a:t>смјеном генерација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48" y="857250"/>
            <a:ext cx="7735552" cy="3663633"/>
          </a:xfr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914400" y="1170549"/>
            <a:ext cx="685800" cy="7725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5967" y="685801"/>
            <a:ext cx="2287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b="1" dirty="0" smtClean="0">
                <a:solidFill>
                  <a:srgbClr val="FF0000"/>
                </a:solidFill>
              </a:rPr>
              <a:t>ОДРАСЛА ПАПРАТ</a:t>
            </a:r>
          </a:p>
          <a:p>
            <a:r>
              <a:rPr lang="sr-Cyrl-BA" b="1" dirty="0" smtClean="0">
                <a:solidFill>
                  <a:srgbClr val="7030A0"/>
                </a:solidFill>
              </a:rPr>
              <a:t>Бесполна генерација</a:t>
            </a:r>
            <a:endParaRPr lang="en-US" b="1" dirty="0">
              <a:solidFill>
                <a:srgbClr val="7030A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953000" y="457200"/>
            <a:ext cx="381000" cy="4709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10200" y="0"/>
            <a:ext cx="1443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b="1" dirty="0" smtClean="0">
                <a:solidFill>
                  <a:srgbClr val="FF0000"/>
                </a:solidFill>
              </a:rPr>
              <a:t>СПОРАНГИЈЕ</a:t>
            </a:r>
          </a:p>
          <a:p>
            <a:r>
              <a:rPr lang="sr-Cyrl-BA" b="1" dirty="0" smtClean="0">
                <a:solidFill>
                  <a:srgbClr val="FF0000"/>
                </a:solidFill>
              </a:rPr>
              <a:t>са спорама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7467600" y="1378298"/>
            <a:ext cx="457200" cy="3481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96200" y="727363"/>
            <a:ext cx="15443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b="1" dirty="0" smtClean="0">
                <a:solidFill>
                  <a:srgbClr val="FF0000"/>
                </a:solidFill>
              </a:rPr>
              <a:t>ПРОТАЛИЈУМ</a:t>
            </a:r>
          </a:p>
          <a:p>
            <a:r>
              <a:rPr lang="sr-Cyrl-BA" b="1" dirty="0" smtClean="0">
                <a:solidFill>
                  <a:srgbClr val="7030A0"/>
                </a:solidFill>
              </a:rPr>
              <a:t>Полна </a:t>
            </a:r>
          </a:p>
          <a:p>
            <a:r>
              <a:rPr lang="sr-Cyrl-BA" b="1" dirty="0" smtClean="0">
                <a:solidFill>
                  <a:srgbClr val="7030A0"/>
                </a:solidFill>
              </a:rPr>
              <a:t>генерација</a:t>
            </a:r>
            <a:endParaRPr lang="en-US" b="1" dirty="0">
              <a:solidFill>
                <a:srgbClr val="7030A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907698" y="3028950"/>
            <a:ext cx="9144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732043" y="2800350"/>
            <a:ext cx="14654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b="1" dirty="0" smtClean="0">
                <a:solidFill>
                  <a:srgbClr val="FF0000"/>
                </a:solidFill>
              </a:rPr>
              <a:t>Мушки </a:t>
            </a:r>
          </a:p>
          <a:p>
            <a:r>
              <a:rPr lang="sr-Cyrl-BA" b="1" dirty="0">
                <a:solidFill>
                  <a:srgbClr val="FF0000"/>
                </a:solidFill>
              </a:rPr>
              <a:t>п</a:t>
            </a:r>
            <a:r>
              <a:rPr lang="sr-Cyrl-BA" b="1" dirty="0" smtClean="0">
                <a:solidFill>
                  <a:srgbClr val="FF0000"/>
                </a:solidFill>
              </a:rPr>
              <a:t>олни </a:t>
            </a:r>
          </a:p>
          <a:p>
            <a:r>
              <a:rPr lang="sr-Cyrl-BA" b="1" dirty="0" smtClean="0">
                <a:solidFill>
                  <a:srgbClr val="FF0000"/>
                </a:solidFill>
              </a:rPr>
              <a:t>органи</a:t>
            </a:r>
          </a:p>
          <a:p>
            <a:r>
              <a:rPr lang="sr-Cyrl-BA" b="1" dirty="0" smtClean="0">
                <a:solidFill>
                  <a:srgbClr val="FF0000"/>
                </a:solidFill>
              </a:rPr>
              <a:t>АНТЕРИДИЈЕ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410200" y="2457450"/>
            <a:ext cx="2286000" cy="21145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755832" y="4121877"/>
            <a:ext cx="14158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b="1" dirty="0" smtClean="0">
                <a:solidFill>
                  <a:srgbClr val="FF0000"/>
                </a:solidFill>
              </a:rPr>
              <a:t>Женски </a:t>
            </a:r>
          </a:p>
          <a:p>
            <a:r>
              <a:rPr lang="sr-Cyrl-BA" b="1" dirty="0" smtClean="0">
                <a:solidFill>
                  <a:srgbClr val="FF0000"/>
                </a:solidFill>
              </a:rPr>
              <a:t>Полни </a:t>
            </a:r>
          </a:p>
          <a:p>
            <a:r>
              <a:rPr lang="sr-Cyrl-BA" b="1" dirty="0" smtClean="0">
                <a:solidFill>
                  <a:srgbClr val="FF0000"/>
                </a:solidFill>
              </a:rPr>
              <a:t>Органи</a:t>
            </a:r>
          </a:p>
          <a:p>
            <a:r>
              <a:rPr lang="sr-Cyrl-BA" b="1" dirty="0" smtClean="0">
                <a:solidFill>
                  <a:srgbClr val="FF0000"/>
                </a:solidFill>
              </a:rPr>
              <a:t>АРХЕГОНИЈЕ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143500" y="4000500"/>
            <a:ext cx="2667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486400" y="4295001"/>
            <a:ext cx="13719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b="1" dirty="0" smtClean="0">
                <a:solidFill>
                  <a:srgbClr val="FF0000"/>
                </a:solidFill>
              </a:rPr>
              <a:t>ЗИГОТ</a:t>
            </a:r>
          </a:p>
          <a:p>
            <a:r>
              <a:rPr lang="sr-Cyrl-BA" b="1" dirty="0">
                <a:solidFill>
                  <a:srgbClr val="FF0000"/>
                </a:solidFill>
              </a:rPr>
              <a:t>о</a:t>
            </a:r>
            <a:r>
              <a:rPr lang="sr-Cyrl-BA" b="1" dirty="0" smtClean="0">
                <a:solidFill>
                  <a:srgbClr val="FF0000"/>
                </a:solidFill>
              </a:rPr>
              <a:t>плођена </a:t>
            </a:r>
          </a:p>
          <a:p>
            <a:r>
              <a:rPr lang="sr-Cyrl-BA" b="1" dirty="0">
                <a:solidFill>
                  <a:srgbClr val="FF0000"/>
                </a:solidFill>
              </a:rPr>
              <a:t>ј</a:t>
            </a:r>
            <a:r>
              <a:rPr lang="sr-Cyrl-BA" b="1" dirty="0" smtClean="0">
                <a:solidFill>
                  <a:srgbClr val="FF0000"/>
                </a:solidFill>
              </a:rPr>
              <a:t>ајна ћелија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3733800" y="3700597"/>
            <a:ext cx="304800" cy="7571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505201" y="4641250"/>
            <a:ext cx="10198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b="1" dirty="0" smtClean="0">
                <a:solidFill>
                  <a:srgbClr val="FF0000"/>
                </a:solidFill>
              </a:rPr>
              <a:t>МЛАДА </a:t>
            </a:r>
          </a:p>
          <a:p>
            <a:r>
              <a:rPr lang="sr-Cyrl-BA" b="1" dirty="0" smtClean="0">
                <a:solidFill>
                  <a:srgbClr val="FF0000"/>
                </a:solidFill>
              </a:rPr>
              <a:t>ПАПРАТ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31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7150"/>
            <a:ext cx="4343400" cy="26155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901" y="441614"/>
            <a:ext cx="4275527" cy="2158972"/>
          </a:xfrm>
        </p:spPr>
      </p:pic>
      <p:sp>
        <p:nvSpPr>
          <p:cNvPr id="5" name="TextBox 4"/>
          <p:cNvSpPr txBox="1"/>
          <p:nvPr/>
        </p:nvSpPr>
        <p:spPr>
          <a:xfrm>
            <a:off x="7010400" y="2156114"/>
            <a:ext cx="1995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b="1" dirty="0" smtClean="0">
                <a:solidFill>
                  <a:srgbClr val="FF0000"/>
                </a:solidFill>
              </a:rPr>
              <a:t>ПРОТАЛИЈУМ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2686050"/>
            <a:ext cx="3350129" cy="23577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4" y="2975766"/>
            <a:ext cx="3818654" cy="19475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7212"/>
            <a:ext cx="3810000" cy="20145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81020" y="2110085"/>
            <a:ext cx="2564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b="1" dirty="0" smtClean="0">
                <a:solidFill>
                  <a:srgbClr val="FF0000"/>
                </a:solidFill>
              </a:rPr>
              <a:t>ОДРАСЛА ПАПРАТ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4464348"/>
            <a:ext cx="2333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b="1" dirty="0" smtClean="0">
                <a:solidFill>
                  <a:srgbClr val="FF0000"/>
                </a:solidFill>
              </a:rPr>
              <a:t>МЛАДА ПАПРАТ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22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0"/>
            <a:ext cx="3200400" cy="628650"/>
          </a:xfrm>
        </p:spPr>
        <p:txBody>
          <a:bodyPr>
            <a:normAutofit/>
          </a:bodyPr>
          <a:lstStyle/>
          <a:p>
            <a:pPr algn="l"/>
            <a:r>
              <a:rPr lang="sr-Cyrl-BA" sz="3200" b="1" dirty="0" smtClean="0">
                <a:solidFill>
                  <a:srgbClr val="7030A0"/>
                </a:solidFill>
              </a:rPr>
              <a:t>ПРЕДСТАВНИЦИ</a:t>
            </a:r>
            <a:r>
              <a:rPr lang="sr-Cyrl-BA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1"/>
            <a:ext cx="2971800" cy="260389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850036"/>
            <a:ext cx="2314898" cy="22934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625249"/>
            <a:ext cx="2953635" cy="25182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24400" y="3145710"/>
            <a:ext cx="2175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solidFill>
                  <a:srgbClr val="FF0000"/>
                </a:solidFill>
              </a:rPr>
              <a:t>ПРЕЧИЦЕ </a:t>
            </a:r>
            <a:r>
              <a:rPr lang="sr-Cyrl-BA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007" y="203821"/>
            <a:ext cx="2477366" cy="24791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04147" y="266746"/>
            <a:ext cx="1756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b="1" dirty="0" smtClean="0">
                <a:solidFill>
                  <a:srgbClr val="FF0000"/>
                </a:solidFill>
              </a:rPr>
              <a:t>РАСТАВИЋИ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3538126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>
                <a:solidFill>
                  <a:srgbClr val="FF0000"/>
                </a:solidFill>
              </a:rPr>
              <a:t>И</a:t>
            </a:r>
            <a:r>
              <a:rPr lang="sr-Cyrl-BA" sz="2400" b="1" dirty="0" smtClean="0">
                <a:solidFill>
                  <a:srgbClr val="FF0000"/>
                </a:solidFill>
              </a:rPr>
              <a:t>ЗУМРЛЕ  ЏИНОВСКЕ </a:t>
            </a:r>
            <a:br>
              <a:rPr lang="sr-Cyrl-BA" sz="2400" b="1" dirty="0" smtClean="0">
                <a:solidFill>
                  <a:srgbClr val="FF0000"/>
                </a:solidFill>
              </a:rPr>
            </a:br>
            <a:r>
              <a:rPr lang="sr-Cyrl-BA" sz="2400" b="1" dirty="0" smtClean="0">
                <a:solidFill>
                  <a:srgbClr val="FF0000"/>
                </a:solidFill>
              </a:rPr>
              <a:t>ПАПРАТИ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970" y="285750"/>
            <a:ext cx="2908370" cy="21393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35373" y="1722349"/>
            <a:ext cx="1923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solidFill>
                  <a:srgbClr val="FF0000"/>
                </a:solidFill>
              </a:rPr>
              <a:t>ДРВЕНАСТЕ ПАПРАТИ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72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7737" y="23411"/>
            <a:ext cx="4419599" cy="357359"/>
          </a:xfrm>
        </p:spPr>
        <p:txBody>
          <a:bodyPr>
            <a:noAutofit/>
          </a:bodyPr>
          <a:lstStyle/>
          <a:p>
            <a:r>
              <a:rPr lang="sr-Cyrl-BA" sz="3200" b="1" dirty="0" smtClean="0">
                <a:solidFill>
                  <a:srgbClr val="FF0000"/>
                </a:solidFill>
              </a:rPr>
              <a:t>ПРАВЕ ПАПРАТИ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38437"/>
            <a:ext cx="4026170" cy="21288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26836" y="1778626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solidFill>
                  <a:srgbClr val="FF0000"/>
                </a:solidFill>
              </a:rPr>
              <a:t>НАВАЛА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754" y="2377786"/>
            <a:ext cx="2791691" cy="27916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55336" y="4668347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solidFill>
                  <a:srgbClr val="FF0000"/>
                </a:solidFill>
              </a:rPr>
              <a:t>БУЈАД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45" y="2444692"/>
            <a:ext cx="2875377" cy="25603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501672"/>
            <a:ext cx="3335313" cy="187611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03562" y="4578610"/>
            <a:ext cx="1332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b="1" dirty="0" smtClean="0">
                <a:solidFill>
                  <a:srgbClr val="FF0000"/>
                </a:solidFill>
              </a:rPr>
              <a:t>ЈЕЛЕНАК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10918" y="1916121"/>
            <a:ext cx="2324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b="1" dirty="0" smtClean="0">
                <a:solidFill>
                  <a:srgbClr val="FF0000"/>
                </a:solidFill>
              </a:rPr>
              <a:t>СЛАТКА ПАПРАТ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85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 smtClean="0">
                <a:solidFill>
                  <a:srgbClr val="7030A0"/>
                </a:solidFill>
              </a:rPr>
              <a:t>Домаћи задатак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4248149"/>
          </a:xfrm>
        </p:spPr>
        <p:txBody>
          <a:bodyPr>
            <a:normAutofit lnSpcReduction="10000"/>
          </a:bodyPr>
          <a:lstStyle/>
          <a:p>
            <a:r>
              <a:rPr lang="sr-Cyrl-BA" b="1" dirty="0" smtClean="0"/>
              <a:t>Истражит</a:t>
            </a:r>
            <a:r>
              <a:rPr lang="sr-Cyrl-BA" b="1" dirty="0"/>
              <a:t>е</a:t>
            </a:r>
            <a:r>
              <a:rPr lang="sr-Cyrl-BA" b="1" dirty="0" smtClean="0"/>
              <a:t> значај папрати!</a:t>
            </a:r>
          </a:p>
          <a:p>
            <a:r>
              <a:rPr lang="sr-Cyrl-BA" b="1" dirty="0" smtClean="0"/>
              <a:t>Објаснити која је генерација папрати боље развијена,тј која у природи доминира (полна или беспола) ? Зашто?</a:t>
            </a:r>
          </a:p>
          <a:p>
            <a:r>
              <a:rPr lang="sr-Cyrl-BA" b="1" dirty="0" smtClean="0"/>
              <a:t>Објасните шта је проталијум и како је грађен!</a:t>
            </a:r>
          </a:p>
          <a:p>
            <a:r>
              <a:rPr lang="sr-Cyrl-BA" b="1" dirty="0" smtClean="0"/>
              <a:t>Да ли маховине и папрати имају проводне судове?</a:t>
            </a:r>
          </a:p>
          <a:p>
            <a:endParaRPr lang="sr-Cyrl-BA" dirty="0" smtClean="0"/>
          </a:p>
          <a:p>
            <a:pPr marL="0" indent="0">
              <a:buNone/>
            </a:pPr>
            <a:endParaRPr lang="sr-Cyrl-BA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58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 smtClean="0">
                <a:solidFill>
                  <a:srgbClr val="7030A0"/>
                </a:solidFill>
              </a:rPr>
              <a:t>Шта смо данас научили?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BA" b="1" dirty="0" smtClean="0"/>
              <a:t>Гдје живе папрати</a:t>
            </a:r>
          </a:p>
          <a:p>
            <a:r>
              <a:rPr lang="sr-Cyrl-BA" b="1" dirty="0" smtClean="0"/>
              <a:t>Како су грађене</a:t>
            </a:r>
          </a:p>
          <a:p>
            <a:r>
              <a:rPr lang="sr-Cyrl-BA" b="1" dirty="0" smtClean="0"/>
              <a:t>Како се размножавају</a:t>
            </a:r>
          </a:p>
          <a:p>
            <a:r>
              <a:rPr lang="sr-Cyrl-BA" b="1" dirty="0" smtClean="0"/>
              <a:t>Који су им представници</a:t>
            </a:r>
          </a:p>
          <a:p>
            <a:r>
              <a:rPr lang="sr-Cyrl-BA" b="1" dirty="0" smtClean="0"/>
              <a:t>Какав значај имају</a:t>
            </a:r>
          </a:p>
          <a:p>
            <a:r>
              <a:rPr lang="sr-Cyrl-BA" b="1" dirty="0" smtClean="0"/>
              <a:t>Све о чему смо говорили се налати на страни 95,96,97.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4018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</TotalTime>
  <Words>140</Words>
  <Application>Microsoft Office PowerPoint</Application>
  <PresentationFormat>On-screen Show (16:9)</PresentationFormat>
  <Paragraphs>61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ПАПРАТИ</vt:lpstr>
      <vt:lpstr>СТАНИШТЕ</vt:lpstr>
      <vt:lpstr>ГРАЂА ПАПРАТИ </vt:lpstr>
      <vt:lpstr>РАЗМНОЖАВАЊЕ смјеном генерација</vt:lpstr>
      <vt:lpstr>PowerPoint Presentation</vt:lpstr>
      <vt:lpstr>ПРЕДСТАВНИЦИ </vt:lpstr>
      <vt:lpstr>ПРАВЕ ПАПРАТИ</vt:lpstr>
      <vt:lpstr>Домаћи задатак</vt:lpstr>
      <vt:lpstr>Шта смо данас научили?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33</cp:revision>
  <dcterms:created xsi:type="dcterms:W3CDTF">2020-03-23T17:25:42Z</dcterms:created>
  <dcterms:modified xsi:type="dcterms:W3CDTF">2020-03-30T06:14:44Z</dcterms:modified>
</cp:coreProperties>
</file>