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3" r:id="rId5"/>
    <p:sldId id="274" r:id="rId6"/>
    <p:sldId id="275" r:id="rId7"/>
    <p:sldId id="276" r:id="rId8"/>
    <p:sldId id="277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734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200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02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613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050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9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70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64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176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194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93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C0516CE-5767-44EC-9157-6A6AC6E4A4B2}" type="datetimeFigureOut">
              <a:rPr lang="sr-Latn-RS" smtClean="0"/>
              <a:t>19.3.2020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497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6378" y="513567"/>
            <a:ext cx="7390584" cy="41235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KISEONIK</a:t>
            </a:r>
            <a:endParaRPr lang="sr-Latn-R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1500" y="9680902"/>
            <a:ext cx="9144000" cy="873690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4338" name="Picture 2" descr="Резултат слика за kiseonik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500" y="359764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649" y="0"/>
            <a:ext cx="7628351" cy="47028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Zadaća:</a:t>
            </a:r>
            <a:endParaRPr lang="sr-Latn-RS" sz="4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143. zadatak iz zbirke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Koliko ima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mola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molekula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atoma 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256 g kiseonika?</a:t>
            </a:r>
            <a:endParaRPr lang="sr-Latn-R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ŠESTA GRUPA, DRUGA PERIODA&#10;16,0&#10;&#10;O&#10;&#10;8&#10;kiseonik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88" y="1258668"/>
            <a:ext cx="8442542" cy="499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531" y="1792936"/>
            <a:ext cx="8554856" cy="4233798"/>
          </a:xfrm>
          <a:prstGeom prst="ellipse">
            <a:avLst/>
          </a:prstGeom>
          <a:ln w="63500" cap="rnd">
            <a:solidFill>
              <a:schemeClr val="bg2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123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Fizičke osobine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boje mirisa i ukusa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Teži je od vazduha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Slabo rastvoran u vodi, ali dovoljno da omogući život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gori, ali podržava gorenje</a:t>
            </a:r>
          </a:p>
        </p:txBody>
      </p:sp>
    </p:spTree>
    <p:extLst>
      <p:ext uri="{BB962C8B-B14F-4D97-AF65-F5344CB8AC3E}">
        <p14:creationId xmlns:p14="http://schemas.microsoft.com/office/powerpoint/2010/main" val="3193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Nalaženje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elementarnom stanju (vazduh, voda)</a:t>
            </a:r>
          </a:p>
          <a:p>
            <a:endParaRPr lang="sr-Latn-R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obliku jedinjenja (minerali u Zemljinoj kori)</a:t>
            </a:r>
          </a:p>
          <a:p>
            <a:endParaRPr lang="sr-Latn-R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Biogeni element (proteini,masti,...)</a:t>
            </a:r>
          </a:p>
          <a:p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2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148794"/>
            <a:ext cx="9784080" cy="1508760"/>
          </a:xfrm>
        </p:spPr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dobijanje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Elektroliza vode          </a:t>
            </a:r>
          </a:p>
          <a:p>
            <a:pPr marL="0" indent="0">
              <a:buNone/>
            </a:pP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sr-Latn-R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O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Zagrijavanjem jedinjenja koja ga lako otpuštaju</a:t>
            </a:r>
          </a:p>
          <a:p>
            <a:pPr marL="0" indent="0">
              <a:buNone/>
            </a:pP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sr-Latn-R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sr-Latn-R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O</a:t>
            </a: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98093" y="3231808"/>
            <a:ext cx="613776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098093" y="5448822"/>
            <a:ext cx="760502" cy="125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192022" y="3064157"/>
            <a:ext cx="0" cy="3353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945682" y="3064156"/>
            <a:ext cx="12526" cy="3353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8517699" y="5047989"/>
            <a:ext cx="12526" cy="4133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2" descr="U prirodi ga stvaraju zelene biljke u procesu FOTOSINTEZE &#10;6 CO2 + 6 H2 O → C6 H12 O6 + 6 O2 ↑ 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18" y="613775"/>
            <a:ext cx="8868007" cy="521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 I PRIMJENA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Biogeni element (proteini,masti,ugljeni hidrati)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Ćelijsko disanje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Sagorijevanje molekula pri čemu se oslobađa energija (rast,razvoj,...)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Vazduh obogaćen kiseonikom koriste : bolesnici, avijatičari, ronioci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Procesima sagorijevanja</a:t>
            </a:r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6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41742"/>
            <a:ext cx="12192000" cy="1863969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</a:t>
            </a:r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3905711"/>
            <a:ext cx="9144000" cy="2286732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Izračunaj količinu kiseonik koja sadrži </a:t>
            </a:r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 *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²³ </a:t>
            </a:r>
            <a:r>
              <a:rPr lang="sr-Latn-R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molekula 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kiseonika.</a:t>
            </a:r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2527209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KISEONIK PREZENTACIJA</Template>
  <TotalTime>215</TotalTime>
  <Words>141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Calibri</vt:lpstr>
      <vt:lpstr>Corbel</vt:lpstr>
      <vt:lpstr>Times New Roman</vt:lpstr>
      <vt:lpstr>Wingdings</vt:lpstr>
      <vt:lpstr>Banded</vt:lpstr>
      <vt:lpstr>KISEONIK</vt:lpstr>
      <vt:lpstr>PowerPoint Presentation</vt:lpstr>
      <vt:lpstr> </vt:lpstr>
      <vt:lpstr>Fizičke osobine</vt:lpstr>
      <vt:lpstr>Nalaženje</vt:lpstr>
      <vt:lpstr>dobijanje</vt:lpstr>
      <vt:lpstr>PowerPoint Presentation</vt:lpstr>
      <vt:lpstr>ZNAČAJ I PRIMJENA</vt:lpstr>
      <vt:lpstr>ZADATAK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KISEONIK</dc:title>
  <dc:creator>Brane</dc:creator>
  <cp:lastModifiedBy>Brane</cp:lastModifiedBy>
  <cp:revision>15</cp:revision>
  <dcterms:created xsi:type="dcterms:W3CDTF">2020-03-17T11:33:52Z</dcterms:created>
  <dcterms:modified xsi:type="dcterms:W3CDTF">2020-03-19T21:44:15Z</dcterms:modified>
</cp:coreProperties>
</file>