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sz="6000" dirty="0" smtClean="0"/>
              <a:t>Функција директне пропорционалности</a:t>
            </a:r>
            <a:br>
              <a:rPr lang="sr-Cyrl-BA" sz="6000" dirty="0" smtClean="0"/>
            </a:br>
            <a:r>
              <a:rPr lang="sr-Latn-BA" sz="6000" dirty="0" smtClean="0"/>
              <a:t>y = kx (k</a:t>
            </a:r>
            <a:r>
              <a:rPr lang="el-G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ϵ</a:t>
            </a:r>
            <a:r>
              <a:rPr lang="sr-Latn-BA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R, k≠0)</a:t>
            </a:r>
            <a:endParaRPr lang="sr-Latn-R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375226"/>
          </a:xfrm>
        </p:spPr>
        <p:txBody>
          <a:bodyPr/>
          <a:lstStyle/>
          <a:p>
            <a:r>
              <a:rPr lang="sr-Cyrl-BA" dirty="0" smtClean="0"/>
              <a:t>Математика</a:t>
            </a:r>
          </a:p>
          <a:p>
            <a:r>
              <a:rPr lang="sr-Latn-BA" dirty="0" smtClean="0"/>
              <a:t>Viii </a:t>
            </a:r>
            <a:r>
              <a:rPr lang="sr-Cyrl-BA" dirty="0" smtClean="0"/>
              <a:t>разред</a:t>
            </a:r>
          </a:p>
          <a:p>
            <a:r>
              <a:rPr lang="sr-Cyrl-BA" dirty="0" smtClean="0"/>
              <a:t>Наставник: Зоран Антонић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3703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229957"/>
            <a:ext cx="8946541" cy="4648328"/>
          </a:xfrm>
        </p:spPr>
        <p:txBody>
          <a:bodyPr>
            <a:normAutofit/>
          </a:bodyPr>
          <a:lstStyle/>
          <a:p>
            <a:r>
              <a:rPr lang="sr-Cyrl-BA" dirty="0" smtClean="0"/>
              <a:t>Задатак: Одреди формулу функције дирекнте пропорционалности, а затим настави попуњавање дате табеле.</a:t>
            </a:r>
          </a:p>
          <a:p>
            <a:pPr marL="0" indent="0">
              <a:buNone/>
            </a:pPr>
            <a:endParaRPr lang="sr-Latn-BA" dirty="0" smtClean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 smtClean="0"/>
          </a:p>
          <a:p>
            <a:pPr marL="0" indent="0">
              <a:buNone/>
            </a:pPr>
            <a:r>
              <a:rPr lang="sr-Cyrl-BA" dirty="0" smtClean="0"/>
              <a:t>Рјешење:</a:t>
            </a:r>
          </a:p>
          <a:p>
            <a:pPr marL="0" indent="0">
              <a:buNone/>
            </a:pPr>
            <a:r>
              <a:rPr lang="sr-Cyrl-BA" dirty="0" smtClean="0"/>
              <a:t>Посматрајмо једини познати уређени пар (8,2) и помоћу њега одредимо коефицијент пропорционалности (</a:t>
            </a:r>
            <a:r>
              <a:rPr lang="sr-Latn-BA" dirty="0" smtClean="0"/>
              <a:t>k)</a:t>
            </a:r>
            <a:r>
              <a:rPr lang="sr-Cyrl-BA" dirty="0" smtClean="0"/>
              <a:t>.</a:t>
            </a:r>
          </a:p>
          <a:p>
            <a:pPr marL="0" indent="0">
              <a:buNone/>
            </a:pPr>
            <a:r>
              <a:rPr lang="sr-Latn-BA" dirty="0" smtClean="0"/>
              <a:t>Y = kx						</a:t>
            </a:r>
            <a:r>
              <a:rPr lang="sr-Cyrl-BA" dirty="0" smtClean="0"/>
              <a:t>Формула тражене функције је:</a:t>
            </a:r>
            <a:endParaRPr lang="sr-Latn-BA" dirty="0" smtClean="0"/>
          </a:p>
          <a:p>
            <a:pPr marL="0" indent="0">
              <a:buNone/>
            </a:pPr>
            <a:r>
              <a:rPr lang="sr-Latn-BA" dirty="0" smtClean="0"/>
              <a:t>2 = k * 8</a:t>
            </a:r>
            <a:r>
              <a:rPr lang="sr-Cyrl-BA" dirty="0" smtClean="0"/>
              <a:t>					</a:t>
            </a:r>
            <a:r>
              <a:rPr lang="sr-Latn-BA" dirty="0" smtClean="0"/>
              <a:t>y = ¼x</a:t>
            </a:r>
          </a:p>
          <a:p>
            <a:pPr marL="0" indent="0">
              <a:buNone/>
            </a:pPr>
            <a:r>
              <a:rPr lang="sr-Latn-BA" dirty="0" smtClean="0"/>
              <a:t>k = 2/8 = 1/4</a:t>
            </a:r>
            <a:endParaRPr lang="sr-Latn-R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881706"/>
              </p:ext>
            </p:extLst>
          </p:nvPr>
        </p:nvGraphicFramePr>
        <p:xfrm>
          <a:off x="1284471" y="2195769"/>
          <a:ext cx="8128002" cy="74168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231784717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410967609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24777880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47599407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0449517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4509829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dirty="0" smtClean="0"/>
                        <a:t>x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 smtClean="0"/>
                        <a:t>20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 smtClean="0"/>
                        <a:t>8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 smtClean="0"/>
                        <a:t>-16</a:t>
                      </a: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133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dirty="0" smtClean="0"/>
                        <a:t>y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 smtClean="0"/>
                        <a:t>-1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 smtClean="0"/>
                        <a:t>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 smtClean="0"/>
                        <a:t>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541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45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815" y="1223911"/>
            <a:ext cx="8946541" cy="4195481"/>
          </a:xfrm>
        </p:spPr>
        <p:txBody>
          <a:bodyPr/>
          <a:lstStyle/>
          <a:p>
            <a:r>
              <a:rPr lang="sr-Cyrl-BA" dirty="0" smtClean="0"/>
              <a:t>Сада попуњавамо табелу:</a:t>
            </a:r>
          </a:p>
          <a:p>
            <a:r>
              <a:rPr lang="sr-Latn-BA" dirty="0" smtClean="0"/>
              <a:t>y = ¼ * 20 = 5				0 = ¼ * x				y = ¼ * (-16)</a:t>
            </a:r>
          </a:p>
          <a:p>
            <a:r>
              <a:rPr lang="sr-Latn-BA" dirty="0" smtClean="0"/>
              <a:t>-1 = ¼ * x					x = 0					y = -4</a:t>
            </a:r>
          </a:p>
          <a:p>
            <a:r>
              <a:rPr lang="sr-Latn-BA" dirty="0" smtClean="0"/>
              <a:t>x = -4</a:t>
            </a:r>
          </a:p>
          <a:p>
            <a:r>
              <a:rPr lang="sr-Cyrl-BA" dirty="0" smtClean="0"/>
              <a:t>Коначан изглед табеле</a:t>
            </a:r>
          </a:p>
          <a:p>
            <a:endParaRPr lang="sr-Latn-BA" dirty="0" smtClean="0"/>
          </a:p>
          <a:p>
            <a:endParaRPr lang="sr-Latn-BA" dirty="0"/>
          </a:p>
          <a:p>
            <a:endParaRPr lang="sr-Latn-BA" dirty="0" smtClean="0"/>
          </a:p>
          <a:p>
            <a:pPr marL="0" indent="0">
              <a:buNone/>
            </a:pPr>
            <a:endParaRPr lang="sr-Latn-R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111028"/>
              </p:ext>
            </p:extLst>
          </p:nvPr>
        </p:nvGraphicFramePr>
        <p:xfrm>
          <a:off x="1418046" y="3998444"/>
          <a:ext cx="8128002" cy="74168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250006767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98442197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67133559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0808221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84253808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5427572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dirty="0" smtClean="0"/>
                        <a:t>x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 smtClean="0"/>
                        <a:t>20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 smtClean="0"/>
                        <a:t>-4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 smtClean="0"/>
                        <a:t>8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 smtClean="0"/>
                        <a:t>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 smtClean="0"/>
                        <a:t>-16</a:t>
                      </a: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810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dirty="0" smtClean="0"/>
                        <a:t>y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 smtClean="0"/>
                        <a:t>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 smtClean="0"/>
                        <a:t>-1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 smtClean="0"/>
                        <a:t>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 smtClean="0"/>
                        <a:t>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 smtClean="0"/>
                        <a:t>-4</a:t>
                      </a: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48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84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9438" y="1216895"/>
            <a:ext cx="8946541" cy="4195481"/>
          </a:xfrm>
        </p:spPr>
        <p:txBody>
          <a:bodyPr/>
          <a:lstStyle/>
          <a:p>
            <a:r>
              <a:rPr lang="sr-Cyrl-BA" dirty="0" smtClean="0"/>
              <a:t>Графички приказ дате функције:</a:t>
            </a:r>
          </a:p>
          <a:p>
            <a:r>
              <a:rPr lang="sr-Cyrl-BA" dirty="0"/>
              <a:t>г</a:t>
            </a:r>
            <a:r>
              <a:rPr lang="sr-Cyrl-BA" dirty="0" smtClean="0"/>
              <a:t>рафик функције директне пропорционалности увијек пролази кроз координантни почетак.</a:t>
            </a:r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988" y="2575260"/>
            <a:ext cx="5009439" cy="373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69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Задаћа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Збирка</a:t>
            </a:r>
          </a:p>
          <a:p>
            <a:r>
              <a:rPr lang="sr-Cyrl-BA" dirty="0" smtClean="0"/>
              <a:t>Страна 77</a:t>
            </a:r>
          </a:p>
          <a:p>
            <a:r>
              <a:rPr lang="sr-Cyrl-BA" dirty="0" smtClean="0"/>
              <a:t>Задаци: 15, 16, 17, 18, 19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7746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</TotalTime>
  <Words>115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Ion</vt:lpstr>
      <vt:lpstr>Функција директне пропорционалности y = kx (kϵR, k≠0)</vt:lpstr>
      <vt:lpstr>PowerPoint Presentation</vt:lpstr>
      <vt:lpstr>PowerPoint Presentation</vt:lpstr>
      <vt:lpstr>PowerPoint Presentation</vt:lpstr>
      <vt:lpstr>Задаћа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Функција директне пропорционалности y = kx (kϵR, k≠0)</dc:title>
  <dc:creator>Windows User</dc:creator>
  <cp:lastModifiedBy>Windows User</cp:lastModifiedBy>
  <cp:revision>4</cp:revision>
  <dcterms:created xsi:type="dcterms:W3CDTF">2020-04-05T16:12:46Z</dcterms:created>
  <dcterms:modified xsi:type="dcterms:W3CDTF">2020-04-05T16:31:27Z</dcterms:modified>
</cp:coreProperties>
</file>