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2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C715A-AB14-4D17-8B3E-E9D4D3035AD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73D36-7134-4D3E-AA30-6099FFC43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66949"/>
          </a:xfrm>
        </p:spPr>
        <p:txBody>
          <a:bodyPr/>
          <a:lstStyle/>
          <a:p>
            <a: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РЈЕШАВАЊЕ ЗАДАТАКА </a:t>
            </a:r>
            <a:b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САСТАВЉАЊЕМ </a:t>
            </a:r>
            <a: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ИЗРАЗА</a:t>
            </a:r>
            <a:endParaRPr 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9144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Prijemni -matematika -informacione tehnologije | Ni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96621"/>
            <a:ext cx="169339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26" y="96621"/>
            <a:ext cx="169339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9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678418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(3. задатак у Радн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 листу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књижари је било 486 уџбеника. Првог дана је продато 287 уџбеника. Послије продаје другог дана у књижари су остала још 44 уџбеника. Колико је уџбеника продато другог дана?</a:t>
            </a:r>
          </a:p>
          <a:p>
            <a:pPr algn="just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Израз: (486 – 287)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44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199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44 = 155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Другог дана је </a:t>
            </a:r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продато </a:t>
            </a:r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уџбеника.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66950"/>
            <a:ext cx="17240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0" y="455295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у Радном листу)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продавници је једног дана било 357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свињског, 299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јунећег и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јагњећег меса. Тога дана укупно су продата 463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меса. Колико килограма меса је остало у продавници?</a:t>
            </a: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Израз: (357 + 299 + 185) – 463 = 841 – 463 = 378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378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 продавници је остало 378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меса.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5295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2971800" cy="3775472"/>
          </a:xfrm>
        </p:spPr>
        <p:txBody>
          <a:bodyPr/>
          <a:lstStyle/>
          <a:p>
            <a:pPr marL="137160" indent="0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самосталан рад урадити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задатке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4. и 5.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Радном листу на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 страни.</a:t>
            </a: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5295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pic>
        <p:nvPicPr>
          <p:cNvPr id="5" name="Slika 5">
            <a:extLst>
              <a:ext uri="{FF2B5EF4-FFF2-40B4-BE49-F238E27FC236}">
                <a16:creationId xmlns="" xmlns:a16="http://schemas.microsoft.com/office/drawing/2014/main" id="{ED1DD604-D869-4063-8274-7E99230A9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19629"/>
            <a:ext cx="2119984" cy="1854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33350"/>
            <a:ext cx="4800600" cy="492942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962400" y="590550"/>
            <a:ext cx="2286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24300" y="590550"/>
            <a:ext cx="3048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411</TotalTime>
  <Words>187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РЈЕШАВАЊЕ ЗАДАТАКА  САСТАВЉАЊЕМ ИЗРАЗА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БРОЈЕВНИ ИЗРАЗИ СА САБИРАЊЕМ И ОДУЗИМАЊЕМ</dc:title>
  <dc:creator>User</dc:creator>
  <cp:lastModifiedBy>marina_uciteljica@yahoo.com</cp:lastModifiedBy>
  <cp:revision>37</cp:revision>
  <dcterms:created xsi:type="dcterms:W3CDTF">2020-04-04T18:54:23Z</dcterms:created>
  <dcterms:modified xsi:type="dcterms:W3CDTF">2020-04-08T20:25:17Z</dcterms:modified>
</cp:coreProperties>
</file>