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86" r:id="rId2"/>
    <p:sldId id="287" r:id="rId3"/>
    <p:sldId id="257" r:id="rId4"/>
    <p:sldId id="260" r:id="rId5"/>
    <p:sldId id="262" r:id="rId6"/>
    <p:sldId id="261" r:id="rId7"/>
    <p:sldId id="27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 autoAdjust="0"/>
    <p:restoredTop sz="94640" autoAdjust="0"/>
  </p:normalViewPr>
  <p:slideViewPr>
    <p:cSldViewPr>
      <p:cViewPr>
        <p:scale>
          <a:sx n="73" d="100"/>
          <a:sy n="73" d="100"/>
        </p:scale>
        <p:origin x="-120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4212" y="7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FA3C0-184B-4E14-974C-B53C59383CC7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74178F-75A1-408B-A211-559D1094C9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80876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4178F-75A1-408B-A211-559D1094C92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18838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985" y="1600200"/>
            <a:ext cx="3546030" cy="45259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4975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381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ABECEDA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540000"/>
            <a:ext cx="5715000" cy="38099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1"/>
            <a:ext cx="3733800" cy="4525963"/>
          </a:xfrm>
        </p:spPr>
        <p:txBody>
          <a:bodyPr/>
          <a:lstStyle/>
          <a:p>
            <a:pPr marL="0" indent="0">
              <a:buNone/>
            </a:pPr>
            <a:r>
              <a:rPr lang="sr-Latn-R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Čemu služe slova,</a:t>
            </a:r>
          </a:p>
          <a:p>
            <a:pPr marL="0" indent="0">
              <a:buNone/>
            </a:pPr>
            <a:r>
              <a:rPr lang="sr-Latn-R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pitala je sova.</a:t>
            </a:r>
          </a:p>
          <a:p>
            <a:pPr marL="0" indent="0">
              <a:spcBef>
                <a:spcPts val="3600"/>
              </a:spcBef>
              <a:buNone/>
            </a:pPr>
            <a:r>
              <a:rPr lang="sr-Latn-R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Slova služe</a:t>
            </a:r>
          </a:p>
          <a:p>
            <a:pPr marL="0" indent="0">
              <a:buNone/>
            </a:pPr>
            <a:r>
              <a:rPr lang="sr-Latn-R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se riječi združe</a:t>
            </a:r>
          </a:p>
          <a:p>
            <a:pPr marL="0" indent="0">
              <a:buNone/>
            </a:pPr>
            <a:r>
              <a:rPr lang="sr-Latn-R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da knjige razne</a:t>
            </a:r>
          </a:p>
          <a:p>
            <a:pPr marL="0" indent="0">
              <a:buNone/>
            </a:pPr>
            <a:r>
              <a:rPr lang="sr-Latn-R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ostanu prazne.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2" y="1905000"/>
            <a:ext cx="3476625" cy="260985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7" name="Rectangle 6"/>
          <p:cNvSpPr/>
          <p:nvPr/>
        </p:nvSpPr>
        <p:spPr>
          <a:xfrm>
            <a:off x="3200400" y="152400"/>
            <a:ext cx="24673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ABECEDA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762000" y="419100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Latn-R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 po nekom redu</a:t>
            </a: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sr-Latn-R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stvore abecedu</a:t>
            </a: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sr-Latn-R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da odmah zaposle</a:t>
            </a: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sr-Latn-R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olovku i kredu. </a:t>
            </a: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240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</a:t>
            </a:r>
            <a:r>
              <a:rPr lang="sr-Latn-R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Aljoša Vuković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386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914400"/>
            <a:ext cx="838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srpskom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književnom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jeziku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u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upotrebi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dva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pisma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ćirilica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latinica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2438400"/>
            <a:ext cx="64796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r-Latn-R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Red slova u latinici zove se abeceda.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3429000"/>
            <a:ext cx="8077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r-Latn-R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Abeceda se sastoji od 30 glasova</a:t>
            </a:r>
            <a:r>
              <a:rPr lang="sr-Latn-BA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 to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od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27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posebnih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3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kombinovana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slova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Svako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od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njih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predstavlja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jedan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glas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dz.jpg"/>
          <p:cNvPicPr>
            <a:picLocks noChangeAspect="1"/>
          </p:cNvPicPr>
          <p:nvPr/>
        </p:nvPicPr>
        <p:blipFill>
          <a:blip r:embed="rId2" cstate="print"/>
          <a:srcRect t="12222" r="11667" b="16667"/>
          <a:stretch>
            <a:fillRect/>
          </a:stretch>
        </p:blipFill>
        <p:spPr>
          <a:xfrm>
            <a:off x="183356" y="5257800"/>
            <a:ext cx="2650332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lj.jpg"/>
          <p:cNvPicPr>
            <a:picLocks noChangeAspect="1"/>
          </p:cNvPicPr>
          <p:nvPr/>
        </p:nvPicPr>
        <p:blipFill>
          <a:blip r:embed="rId3" cstate="print"/>
          <a:srcRect t="12222" r="15000" b="14444"/>
          <a:stretch>
            <a:fillRect/>
          </a:stretch>
        </p:blipFill>
        <p:spPr>
          <a:xfrm>
            <a:off x="3352800" y="5280212"/>
            <a:ext cx="2438400" cy="1577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nji.jpg"/>
          <p:cNvPicPr>
            <a:picLocks noChangeAspect="1"/>
          </p:cNvPicPr>
          <p:nvPr/>
        </p:nvPicPr>
        <p:blipFill>
          <a:blip r:embed="rId4" cstate="print"/>
          <a:srcRect t="12222" r="15000" b="14444"/>
          <a:stretch>
            <a:fillRect/>
          </a:stretch>
        </p:blipFill>
        <p:spPr>
          <a:xfrm>
            <a:off x="6172200" y="5257800"/>
            <a:ext cx="2473036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43021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7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705600"/>
          </a:xfrm>
        </p:spPr>
      </p:pic>
    </p:spTree>
    <p:extLst>
      <p:ext uri="{BB962C8B-B14F-4D97-AF65-F5344CB8AC3E}">
        <p14:creationId xmlns="" xmlns:p14="http://schemas.microsoft.com/office/powerpoint/2010/main" val="108556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R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ZADATAK ZA SAMOSTALAN RAD</a:t>
            </a:r>
            <a:r>
              <a:rPr lang="sr-Cyrl-BA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Latn-BA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BA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NAPRAVI ABECEDNU SLOVARICU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r-Latn-RS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r-Cyrl-BA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r-Latn-RS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2" y="1560648"/>
            <a:ext cx="3546709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1581275"/>
            <a:ext cx="3340898" cy="45236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7897944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PRIMJER SLOVARICE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3863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1044</TotalTime>
  <Words>94</Words>
  <Application>Microsoft Office PowerPoint</Application>
  <PresentationFormat>On-screen Show (4:3)</PresentationFormat>
  <Paragraphs>21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ZADATAK ZA SAMOSTALAN RAD  NAPRAVI ABECEDNU SLOVARICU</vt:lpstr>
      <vt:lpstr>PRIMJER SLOVARICE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PC</cp:lastModifiedBy>
  <cp:revision>49</cp:revision>
  <dcterms:created xsi:type="dcterms:W3CDTF">2006-08-16T00:00:00Z</dcterms:created>
  <dcterms:modified xsi:type="dcterms:W3CDTF">2020-04-15T18:14:01Z</dcterms:modified>
</cp:coreProperties>
</file>