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4FB4FE8-98F4-4C45-BF70-92539EB36C5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A9DCDE-2681-42EE-8435-378BC6E72F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86800" cy="647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36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62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2743200"/>
            <a:ext cx="6781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Zwiebeln</a:t>
            </a:r>
            <a:r>
              <a:rPr lang="en-US" dirty="0" smtClean="0"/>
              <a:t> in </a:t>
            </a:r>
            <a:r>
              <a:rPr lang="en-US" dirty="0" err="1" smtClean="0"/>
              <a:t>feine</a:t>
            </a:r>
            <a:r>
              <a:rPr lang="en-US" dirty="0" smtClean="0"/>
              <a:t> </a:t>
            </a:r>
            <a:r>
              <a:rPr lang="en-US" dirty="0" err="1" smtClean="0"/>
              <a:t>Scheiben</a:t>
            </a:r>
            <a:r>
              <a:rPr lang="en-US" dirty="0" smtClean="0"/>
              <a:t> </a:t>
            </a:r>
            <a:r>
              <a:rPr lang="en-US" dirty="0" err="1" smtClean="0"/>
              <a:t>schneiden</a:t>
            </a:r>
            <a:r>
              <a:rPr lang="en-US" dirty="0" smtClean="0"/>
              <a:t> und in </a:t>
            </a:r>
            <a:r>
              <a:rPr lang="en-US" dirty="0" err="1" smtClean="0"/>
              <a:t>etwas</a:t>
            </a:r>
            <a:r>
              <a:rPr lang="en-US" dirty="0" smtClean="0"/>
              <a:t> Butter </a:t>
            </a:r>
            <a:r>
              <a:rPr lang="en-US" dirty="0" err="1" smtClean="0"/>
              <a:t>anbraten</a:t>
            </a:r>
            <a:endParaRPr lang="en-US" dirty="0"/>
          </a:p>
          <a:p>
            <a:pPr algn="ctr"/>
            <a:r>
              <a:rPr lang="en-US" dirty="0" smtClean="0"/>
              <a:t>und </a:t>
            </a:r>
            <a:r>
              <a:rPr lang="en-US" dirty="0" err="1" smtClean="0"/>
              <a:t>Mehl</a:t>
            </a:r>
            <a:r>
              <a:rPr lang="en-US" dirty="0" smtClean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543300"/>
            <a:ext cx="6781800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</a:t>
            </a:r>
            <a:r>
              <a:rPr lang="en-US" dirty="0" err="1" smtClean="0">
                <a:solidFill>
                  <a:schemeClr val="tx1"/>
                </a:solidFill>
              </a:rPr>
              <a:t>Mit</a:t>
            </a:r>
            <a:r>
              <a:rPr lang="en-US" dirty="0" smtClean="0">
                <a:solidFill>
                  <a:schemeClr val="tx1"/>
                </a:solidFill>
              </a:rPr>
              <a:t> der </a:t>
            </a:r>
            <a:r>
              <a:rPr lang="en-US" dirty="0" err="1" smtClean="0">
                <a:solidFill>
                  <a:schemeClr val="tx1"/>
                </a:solidFill>
              </a:rPr>
              <a:t>Suppe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aufgie</a:t>
            </a:r>
            <a:r>
              <a:rPr lang="de-DE" dirty="0" smtClean="0">
                <a:solidFill>
                  <a:schemeClr val="tx1"/>
                </a:solidFill>
              </a:rPr>
              <a:t>ßen und 10 Minuten kochen und Salz,Pfeffer und Weißwein in die Suppe geben.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2600" y="4343400"/>
            <a:ext cx="6858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Das Weißbrot in Würfel schneiden und in etwas Butter anbraten.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0600" y="5105400"/>
            <a:ext cx="69342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Weißbrot darauf verteilen und den Käse darüber reiben und 10 Minuten bei </a:t>
            </a:r>
            <a:r>
              <a:rPr lang="sr-Latn-BA" dirty="0" smtClean="0">
                <a:solidFill>
                  <a:schemeClr val="tx1"/>
                </a:solidFill>
              </a:rPr>
              <a:t>180</a:t>
            </a:r>
            <a:r>
              <a:rPr lang="de-DE" dirty="0" smtClean="0">
                <a:solidFill>
                  <a:schemeClr val="tx1"/>
                </a:solidFill>
              </a:rPr>
              <a:t> ˚C  backen.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990600"/>
            <a:ext cx="1295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Zwiebelsuppe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1447800"/>
            <a:ext cx="1295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Deutschland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990600"/>
            <a:ext cx="1066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4 Portionen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10200" y="1143000"/>
            <a:ext cx="3810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20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3800" y="1143000"/>
            <a:ext cx="533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240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9268" y="1447800"/>
            <a:ext cx="3200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de-DE" sz="1200" b="1" dirty="0" smtClean="0">
                <a:solidFill>
                  <a:schemeClr val="tx1"/>
                </a:solidFill>
              </a:rPr>
              <a:t>1l Gemüsesuppe                     -   60g Butter </a:t>
            </a:r>
          </a:p>
          <a:p>
            <a:pPr marL="171450" indent="-171450">
              <a:buFontTx/>
              <a:buChar char="-"/>
            </a:pPr>
            <a:r>
              <a:rPr lang="de-DE" sz="1200" b="1" dirty="0" smtClean="0">
                <a:solidFill>
                  <a:schemeClr val="tx1"/>
                </a:solidFill>
              </a:rPr>
              <a:t>450g Zwiebeln                        -   100g Käse</a:t>
            </a:r>
          </a:p>
          <a:p>
            <a:pPr marL="171450" indent="-171450">
              <a:buFontTx/>
              <a:buChar char="-"/>
            </a:pPr>
            <a:r>
              <a:rPr lang="de-DE" sz="1200" b="1" dirty="0" smtClean="0">
                <a:solidFill>
                  <a:schemeClr val="tx1"/>
                </a:solidFill>
              </a:rPr>
              <a:t>1 El Mehl                                   -    Salz, Pfeffer</a:t>
            </a:r>
          </a:p>
          <a:p>
            <a:pPr marL="171450" indent="-171450">
              <a:buFontTx/>
              <a:buChar char="-"/>
            </a:pPr>
            <a:r>
              <a:rPr lang="de-DE" sz="1200" b="1" dirty="0" smtClean="0">
                <a:solidFill>
                  <a:schemeClr val="tx1"/>
                </a:solidFill>
              </a:rPr>
              <a:t>100 ml Weißwein                   -    Weißbrot</a:t>
            </a:r>
          </a:p>
          <a:p>
            <a:endParaRPr lang="de-DE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9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 fontScale="92500" lnSpcReduction="10000"/>
          </a:bodyPr>
          <a:lstStyle/>
          <a:p>
            <a:r>
              <a:rPr lang="sr-Latn-BA" dirty="0"/>
              <a:t>1. Lest di</a:t>
            </a:r>
            <a:r>
              <a:rPr lang="de-DE" dirty="0"/>
              <a:t>e Sätze und ergänzt die Länder. Woher kommen die Speisen?</a:t>
            </a:r>
            <a:endParaRPr lang="en-US" dirty="0"/>
          </a:p>
          <a:p>
            <a:r>
              <a:rPr lang="de-DE" dirty="0"/>
              <a:t> </a:t>
            </a:r>
            <a:r>
              <a:rPr lang="de-DE" dirty="0" smtClean="0"/>
              <a:t>     a</a:t>
            </a:r>
            <a:r>
              <a:rPr lang="de-DE" dirty="0"/>
              <a:t>) Das ist ein Apfelstrudel.  Er kommt </a:t>
            </a:r>
            <a:r>
              <a:rPr lang="de-DE" dirty="0" smtClean="0"/>
              <a:t>aus _____________.</a:t>
            </a:r>
            <a:endParaRPr lang="en-US" dirty="0"/>
          </a:p>
          <a:p>
            <a:r>
              <a:rPr lang="de-DE" dirty="0"/>
              <a:t> </a:t>
            </a:r>
            <a:r>
              <a:rPr lang="de-DE" dirty="0" smtClean="0"/>
              <a:t>     b</a:t>
            </a:r>
            <a:r>
              <a:rPr lang="de-DE" dirty="0"/>
              <a:t>) Das ist ein Fischbrötchen. Es kommt </a:t>
            </a:r>
            <a:r>
              <a:rPr lang="de-DE" dirty="0" smtClean="0"/>
              <a:t>aus ______________.</a:t>
            </a:r>
            <a:endParaRPr lang="en-US" dirty="0"/>
          </a:p>
          <a:p>
            <a:r>
              <a:rPr lang="de-DE" dirty="0"/>
              <a:t>      c) Das ist eine Paella.  Sie kommt aus  _______________.</a:t>
            </a:r>
            <a:endParaRPr lang="en-US" dirty="0"/>
          </a:p>
          <a:p>
            <a:r>
              <a:rPr lang="de-DE" dirty="0"/>
              <a:t>      d) Das sind Röstis. Sie kommen aus___________________.</a:t>
            </a:r>
            <a:endParaRPr lang="en-US" dirty="0"/>
          </a:p>
          <a:p>
            <a:r>
              <a:rPr lang="de-DE" dirty="0"/>
              <a:t>       e) Das sind Käsefondue. Sie kommt aus_________________.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</a:t>
            </a:r>
            <a:r>
              <a:rPr lang="sr-Latn-BA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83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>
            <a:normAutofit/>
          </a:bodyPr>
          <a:lstStyle/>
          <a:p>
            <a:r>
              <a:rPr lang="de-DE" dirty="0"/>
              <a:t>2. Macht ein Rezeptbuch und wählt eine typische Speise aus Deutschland, Österreich oder   aus der Schweiz aus.</a:t>
            </a:r>
            <a:endParaRPr lang="en-US" dirty="0"/>
          </a:p>
          <a:p>
            <a:r>
              <a:rPr lang="de-DE" dirty="0"/>
              <a:t>- Wie heißt die Speise?</a:t>
            </a:r>
            <a:endParaRPr lang="en-US" dirty="0"/>
          </a:p>
          <a:p>
            <a:r>
              <a:rPr lang="de-DE" dirty="0"/>
              <a:t>- Woher ist die Speise?</a:t>
            </a:r>
            <a:endParaRPr lang="en-US" dirty="0"/>
          </a:p>
          <a:p>
            <a:r>
              <a:rPr lang="de-DE" dirty="0"/>
              <a:t>- Zutaten für ___________</a:t>
            </a:r>
            <a:endParaRPr lang="en-US" dirty="0"/>
          </a:p>
          <a:p>
            <a:r>
              <a:rPr lang="de-DE" dirty="0"/>
              <a:t>- Kochzeit  _____ </a:t>
            </a:r>
            <a:endParaRPr lang="en-US" dirty="0"/>
          </a:p>
          <a:p>
            <a:r>
              <a:rPr lang="de-DE" dirty="0"/>
              <a:t>- Kalorien p.P_____</a:t>
            </a:r>
            <a:endParaRPr lang="en-US" dirty="0"/>
          </a:p>
          <a:p>
            <a:r>
              <a:rPr lang="de-DE" dirty="0"/>
              <a:t>b) Schreibt das Rezept nach dem Muster aus dem </a:t>
            </a:r>
            <a:r>
              <a:rPr lang="de-DE" dirty="0" smtClean="0"/>
              <a:t>Buch</a:t>
            </a:r>
            <a:r>
              <a:rPr lang="sr-Latn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54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</TotalTime>
  <Words>220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Slide 1</vt:lpstr>
      <vt:lpstr>Slide 2</vt:lpstr>
      <vt:lpstr>Hausaufgaben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GAGI</dc:creator>
  <cp:lastModifiedBy>zab_prog_4</cp:lastModifiedBy>
  <cp:revision>9</cp:revision>
  <dcterms:created xsi:type="dcterms:W3CDTF">2020-04-08T13:12:04Z</dcterms:created>
  <dcterms:modified xsi:type="dcterms:W3CDTF">2020-04-09T07:23:42Z</dcterms:modified>
</cp:coreProperties>
</file>