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184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062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528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3931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629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94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127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149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866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725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076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056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10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2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01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72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029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841F00-B2F5-4CF3-8CC3-79C1DF413DA7}" type="datetimeFigureOut">
              <a:rPr lang="en-GB" smtClean="0"/>
              <a:pPr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E1A5D-3DA1-4B7A-8609-3D6CF30332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486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E6B66-466F-41A8-95CE-BFE803D65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ДВАНАЕСТИ ЧЛАН СИМВОЛА ВЈЕРЕ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3866EC-33ED-4FD8-9B1A-D9AEE6420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039832"/>
            <a:ext cx="8825658" cy="598967"/>
          </a:xfrm>
        </p:spPr>
        <p:txBody>
          <a:bodyPr>
            <a:normAutofit/>
          </a:bodyPr>
          <a:lstStyle/>
          <a:p>
            <a:pPr algn="r"/>
            <a:r>
              <a:rPr lang="sr-Cyrl-RS" sz="2400" cap="none" dirty="0"/>
              <a:t>И живот будућега вијека</a:t>
            </a:r>
            <a:endParaRPr lang="en-GB" sz="2400" cap="none" dirty="0"/>
          </a:p>
        </p:txBody>
      </p:sp>
    </p:spTree>
    <p:extLst>
      <p:ext uri="{BB962C8B-B14F-4D97-AF65-F5344CB8AC3E}">
        <p14:creationId xmlns:p14="http://schemas.microsoft.com/office/powerpoint/2010/main" xmlns="" val="230760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022D44-D112-4616-9FB0-5567EA70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986"/>
            <a:ext cx="6836735" cy="4685412"/>
          </a:xfrm>
        </p:spPr>
        <p:txBody>
          <a:bodyPr/>
          <a:lstStyle/>
          <a:p>
            <a:r>
              <a:rPr lang="sr-Cyrl-RS" dirty="0"/>
              <a:t>У 12. члану Символа вјере исповједамо нашу вјеру у живот будућега вијека, у живот вјечни.</a:t>
            </a:r>
          </a:p>
          <a:p>
            <a:r>
              <a:rPr lang="sr-Cyrl-RS" dirty="0"/>
              <a:t>Живот вјечни, Царство Небеско је вјечна заједница праведника са Оцем и Сином и Светим Духом.</a:t>
            </a:r>
          </a:p>
          <a:p>
            <a:r>
              <a:rPr lang="sr-Cyrl-RS" dirty="0"/>
              <a:t>У Светим Јеванђељима записане су Христове ријечи: „Сваки који једе Тијело моје и пије Крв моју, има живот вјечни и ја ћу га васкрснути у последњи дан.“</a:t>
            </a:r>
          </a:p>
          <a:p>
            <a:r>
              <a:rPr lang="sr-Cyrl-RS" dirty="0"/>
              <a:t>Хришћани вјерују у истинитост Христовог обећања, да ће сваки који живи молитвеним, врлинским и духовним животом наслиједити живот вјечни од Бога.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E5C27E-B99A-4EB7-BD7B-E921CF102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3655" y="1212111"/>
            <a:ext cx="3388243" cy="51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18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B112EA-6F29-48A3-9E97-2EEFA760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850064"/>
            <a:ext cx="6772939" cy="4398335"/>
          </a:xfrm>
        </p:spPr>
        <p:txBody>
          <a:bodyPr/>
          <a:lstStyle/>
          <a:p>
            <a:r>
              <a:rPr lang="sr-Cyrl-RS" dirty="0"/>
              <a:t>У ранија времена, хришћани су са нестрпљењем чекали Суд Божији као један радостан догађај.</a:t>
            </a:r>
          </a:p>
          <a:p>
            <a:r>
              <a:rPr lang="sr-Cyrl-RS" dirty="0"/>
              <a:t>Међутим, данас људи много гријеше, удаљени су од </a:t>
            </a:r>
            <a:r>
              <a:rPr lang="sr-Cyrl-RS" dirty="0" smtClean="0"/>
              <a:t>Цркве </a:t>
            </a:r>
            <a:r>
              <a:rPr lang="sr-Cyrl-RS" dirty="0"/>
              <a:t>и Бога, па и Суд Божији доживљавају као нешто страшно, јер се још нису покајали и измирили са Богом.</a:t>
            </a:r>
          </a:p>
          <a:p>
            <a:r>
              <a:rPr lang="sr-Cyrl-RS" dirty="0"/>
              <a:t>Зато милостиви Господ стрпљиво чека свакога човјека да се покаје и поправи свој живот.</a:t>
            </a:r>
          </a:p>
          <a:p>
            <a:r>
              <a:rPr lang="sr-Cyrl-RS" dirty="0"/>
              <a:t>Покајање не треба одлагати.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CEDFC2-31B2-4B40-9DB0-3FF88632B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574" y="1107559"/>
            <a:ext cx="4791075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514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BBB19-203D-4290-A317-F648684A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4454"/>
          </a:xfrm>
        </p:spPr>
        <p:txBody>
          <a:bodyPr/>
          <a:lstStyle/>
          <a:p>
            <a:r>
              <a:rPr lang="sr-Cyrl-RS" sz="3600" dirty="0"/>
              <a:t>Питања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C14E19-6542-4092-A7D6-991EC170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7172"/>
            <a:ext cx="8946541" cy="49512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Шта је то живот будућег </a:t>
            </a:r>
            <a:r>
              <a:rPr lang="sr-Cyrl-RS" dirty="0" smtClean="0"/>
              <a:t>вијека </a:t>
            </a:r>
            <a:r>
              <a:rPr lang="sr-Cyrl-RS" dirty="0"/>
              <a:t>у који вјерују хришћани?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Шта је Господ Исус Христос рекао о важности Свете тајне причешћа?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Зашто многи људи </a:t>
            </a:r>
            <a:r>
              <a:rPr lang="sr-Cyrl-RS" dirty="0" smtClean="0"/>
              <a:t>не </a:t>
            </a:r>
            <a:r>
              <a:rPr lang="sr-Cyrl-RS" dirty="0"/>
              <a:t>гледају на Суд Божији као на радостан догађај?</a:t>
            </a:r>
          </a:p>
          <a:p>
            <a:pPr marL="457200" indent="-457200">
              <a:buNone/>
            </a:pPr>
            <a:endParaRPr lang="sr-Cyrl-RS" dirty="0"/>
          </a:p>
          <a:p>
            <a:r>
              <a:rPr lang="sr-Cyrl-RS" dirty="0"/>
              <a:t>Радна свеска страна </a:t>
            </a:r>
            <a:r>
              <a:rPr lang="sr-Cyrl-RS" dirty="0" smtClean="0"/>
              <a:t>31!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831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573756-556F-4A33-99AF-9E94CCAAEE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6000">
                <a:schemeClr val="accent1">
                  <a:lumMod val="60000"/>
                  <a:lumOff val="40000"/>
                </a:schemeClr>
              </a:gs>
              <a:gs pos="78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761B1C-7D4E-42D0-B4EC-A9E9750B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355" y="2153927"/>
            <a:ext cx="6361336" cy="1400530"/>
          </a:xfrm>
        </p:spPr>
        <p:txBody>
          <a:bodyPr/>
          <a:lstStyle/>
          <a:p>
            <a:pPr algn="ctr"/>
            <a:r>
              <a:rPr lang="sr-Cyrl-RS" dirty="0"/>
              <a:t>ХРИСТОС ВАСКРСЕ!</a:t>
            </a:r>
            <a:br>
              <a:rPr lang="sr-Cyrl-RS" dirty="0"/>
            </a:br>
            <a:r>
              <a:rPr lang="sr-Cyrl-RS" dirty="0"/>
              <a:t>ВАИСТИНУ ВАСКРСЕ!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CF99CC-85B7-4772-A0E2-2268F5A6C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67" y="233825"/>
            <a:ext cx="4842686" cy="63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94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212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ДВАНАЕСТИ ЧЛАН СИМВОЛА ВЈЕРЕ</vt:lpstr>
      <vt:lpstr>Slide 2</vt:lpstr>
      <vt:lpstr>Slide 3</vt:lpstr>
      <vt:lpstr>Питања</vt:lpstr>
      <vt:lpstr>ХРИСТОС ВАСКРСЕ! ВАИСТИНУ ВАСКРСЕ!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ДВАНАЕСТИ ЧЛАН СИМВОЛА ВЈЕРЕ</dc:title>
  <dc:creator>petra trion</dc:creator>
  <cp:lastModifiedBy>Slavoljub Lukic</cp:lastModifiedBy>
  <cp:revision>7</cp:revision>
  <dcterms:created xsi:type="dcterms:W3CDTF">2020-04-07T18:56:37Z</dcterms:created>
  <dcterms:modified xsi:type="dcterms:W3CDTF">2020-04-21T07:05:34Z</dcterms:modified>
</cp:coreProperties>
</file>