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n" initials="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989" autoAdjust="0"/>
    <p:restoredTop sz="94660"/>
  </p:normalViewPr>
  <p:slideViewPr>
    <p:cSldViewPr>
      <p:cViewPr varScale="1">
        <p:scale>
          <a:sx n="79" d="100"/>
          <a:sy n="79" d="100"/>
        </p:scale>
        <p:origin x="-10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ownlo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286000"/>
            <a:ext cx="8153400" cy="395951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935162"/>
          </a:xfrm>
        </p:spPr>
        <p:txBody>
          <a:bodyPr>
            <a:normAutofit fontScale="90000"/>
          </a:bodyPr>
          <a:lstStyle/>
          <a:p>
            <a:r>
              <a:rPr lang="bs-Cyrl-BA" dirty="0" smtClean="0">
                <a:solidFill>
                  <a:srgbClr val="FFC000"/>
                </a:solidFill>
              </a:rPr>
              <a:t>        КОЈЕ СУ ПОСЉЕДИЦЕ    ПРЕУЗИМАЊА ОДГОВОРНОСТИ?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majli - tuzan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019800" y="5105400"/>
            <a:ext cx="1651897" cy="1600200"/>
          </a:xfrm>
        </p:spPr>
      </p:pic>
      <p:pic>
        <p:nvPicPr>
          <p:cNvPr id="8" name="Content Placeholder 7" descr="SmailikiKart3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914400" y="5105400"/>
            <a:ext cx="1828800" cy="153908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Cyrl-BA" dirty="0" smtClean="0">
                <a:solidFill>
                  <a:srgbClr val="FFC000"/>
                </a:solidFill>
              </a:rPr>
              <a:t>             ПОСЉЕДИЦЕ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657600"/>
            <a:ext cx="3733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КОРИСТИ(ПРЕДНОСТИ/НЕШТО ДОБРО ЗА </a:t>
            </a:r>
            <a:r>
              <a:rPr lang="bs-Cyrl-BA" dirty="0" smtClean="0"/>
              <a:t>НАС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7576532">
            <a:off x="1839166" y="1784840"/>
            <a:ext cx="19050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05400" y="3657600"/>
            <a:ext cx="3505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ЦИЈЕНЕ(НЕДСТАТАК)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 rot="3056992">
            <a:off x="5311964" y="1788065"/>
            <a:ext cx="1981200" cy="10834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257800"/>
            <a:ext cx="8305800" cy="8683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610600" cy="4724400"/>
          </a:xfrm>
        </p:spPr>
        <p:txBody>
          <a:bodyPr>
            <a:normAutofit fontScale="90000"/>
          </a:bodyPr>
          <a:lstStyle/>
          <a:p>
            <a:pPr algn="l"/>
            <a:r>
              <a:rPr lang="bs-Cyrl-BA" dirty="0" smtClean="0">
                <a:solidFill>
                  <a:srgbClr val="FFC000"/>
                </a:solidFill>
              </a:rPr>
              <a:t>Користи за особу која преузима одговорност:</a:t>
            </a:r>
            <a:r>
              <a:rPr lang="bs-Cyrl-BA" dirty="0" smtClean="0"/>
              <a:t/>
            </a:r>
            <a:br>
              <a:rPr lang="bs-Cyrl-BA" dirty="0" smtClean="0"/>
            </a:br>
            <a:r>
              <a:rPr lang="bs-Cyrl-BA" dirty="0" smtClean="0"/>
              <a:t>   -</a:t>
            </a:r>
            <a:r>
              <a:rPr lang="bs-Cyrl-BA" dirty="0" smtClean="0"/>
              <a:t>Независност</a:t>
            </a:r>
            <a:r>
              <a:rPr lang="en-US" dirty="0" smtClean="0"/>
              <a:t>,</a:t>
            </a:r>
            <a:r>
              <a:rPr lang="bs-Cyrl-BA" dirty="0" smtClean="0"/>
              <a:t/>
            </a:r>
            <a:br>
              <a:rPr lang="bs-Cyrl-BA" dirty="0" smtClean="0"/>
            </a:br>
            <a:r>
              <a:rPr lang="bs-Cyrl-BA" dirty="0" smtClean="0"/>
              <a:t>   -</a:t>
            </a:r>
            <a:r>
              <a:rPr lang="bs-Cyrl-BA" dirty="0" smtClean="0"/>
              <a:t>Сигурност</a:t>
            </a:r>
            <a:r>
              <a:rPr lang="en-US" dirty="0" smtClean="0"/>
              <a:t>,</a:t>
            </a:r>
            <a:r>
              <a:rPr lang="bs-Cyrl-BA" dirty="0" smtClean="0"/>
              <a:t/>
            </a:r>
            <a:br>
              <a:rPr lang="bs-Cyrl-BA" dirty="0" smtClean="0"/>
            </a:br>
            <a:r>
              <a:rPr lang="bs-Cyrl-BA" dirty="0" smtClean="0"/>
              <a:t>   -Прихватање и </a:t>
            </a:r>
            <a:r>
              <a:rPr lang="bs-Cyrl-BA" dirty="0" smtClean="0"/>
              <a:t>одобравање</a:t>
            </a:r>
            <a:r>
              <a:rPr lang="en-US" dirty="0" smtClean="0"/>
              <a:t>,</a:t>
            </a:r>
            <a:r>
              <a:rPr lang="bs-Cyrl-BA" dirty="0" smtClean="0"/>
              <a:t/>
            </a:r>
            <a:br>
              <a:rPr lang="bs-Cyrl-BA" dirty="0" smtClean="0"/>
            </a:br>
            <a:r>
              <a:rPr lang="bs-Cyrl-BA" dirty="0" smtClean="0"/>
              <a:t>   -Добитак у знање, способностима и </a:t>
            </a:r>
            <a:r>
              <a:rPr lang="bs-Cyrl-BA" dirty="0" smtClean="0"/>
              <a:t>искуству</a:t>
            </a:r>
            <a:r>
              <a:rPr lang="en-US" dirty="0" smtClean="0"/>
              <a:t>,</a:t>
            </a:r>
            <a:r>
              <a:rPr lang="bs-Cyrl-BA" dirty="0" smtClean="0"/>
              <a:t/>
            </a:r>
            <a:br>
              <a:rPr lang="bs-Cyrl-BA" dirty="0" smtClean="0"/>
            </a:br>
            <a:r>
              <a:rPr lang="bs-Cyrl-BA" dirty="0" smtClean="0"/>
              <a:t>   -Повећано признање, статус или </a:t>
            </a:r>
            <a:r>
              <a:rPr lang="bs-Cyrl-BA" dirty="0" smtClean="0"/>
              <a:t>плаћање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562600"/>
            <a:ext cx="8534400" cy="56356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4754562"/>
          </a:xfrm>
        </p:spPr>
        <p:txBody>
          <a:bodyPr>
            <a:normAutofit fontScale="90000"/>
          </a:bodyPr>
          <a:lstStyle/>
          <a:p>
            <a:pPr marL="742950" indent="-742950" algn="l"/>
            <a:r>
              <a:rPr lang="bs-Cyrl-BA" dirty="0" smtClean="0">
                <a:solidFill>
                  <a:srgbClr val="FFC000"/>
                </a:solidFill>
              </a:rPr>
              <a:t>Цијене за особу која преузима одговорност:</a:t>
            </a:r>
            <a:br>
              <a:rPr lang="bs-Cyrl-BA" dirty="0" smtClean="0">
                <a:solidFill>
                  <a:srgbClr val="FFC000"/>
                </a:solidFill>
              </a:rPr>
            </a:br>
            <a:r>
              <a:rPr lang="bs-Cyrl-BA" dirty="0" smtClean="0"/>
              <a:t>-</a:t>
            </a:r>
            <a:r>
              <a:rPr lang="bs-Cyrl-BA" dirty="0" smtClean="0"/>
              <a:t>Терет</a:t>
            </a:r>
            <a:r>
              <a:rPr lang="en-US" dirty="0" smtClean="0"/>
              <a:t>,</a:t>
            </a:r>
            <a:r>
              <a:rPr lang="bs-Cyrl-BA" dirty="0" smtClean="0"/>
              <a:t/>
            </a:r>
            <a:br>
              <a:rPr lang="bs-Cyrl-BA" dirty="0" smtClean="0"/>
            </a:br>
            <a:r>
              <a:rPr lang="bs-Cyrl-BA" dirty="0" smtClean="0"/>
              <a:t>-Жртвовање других </a:t>
            </a:r>
            <a:r>
              <a:rPr lang="bs-Cyrl-BA" dirty="0" smtClean="0"/>
              <a:t>интереса</a:t>
            </a:r>
            <a:r>
              <a:rPr lang="en-US" dirty="0" smtClean="0"/>
              <a:t>,</a:t>
            </a:r>
            <a:r>
              <a:rPr lang="bs-Cyrl-BA" dirty="0" smtClean="0"/>
              <a:t/>
            </a:r>
            <a:br>
              <a:rPr lang="bs-Cyrl-BA" dirty="0" smtClean="0"/>
            </a:br>
            <a:r>
              <a:rPr lang="bs-Cyrl-BA" dirty="0" smtClean="0"/>
              <a:t>-</a:t>
            </a:r>
            <a:r>
              <a:rPr lang="bs-Cyrl-BA" dirty="0" smtClean="0"/>
              <a:t>Љутња</a:t>
            </a:r>
            <a:r>
              <a:rPr lang="en-US" dirty="0" smtClean="0"/>
              <a:t>,</a:t>
            </a:r>
            <a:r>
              <a:rPr lang="bs-Cyrl-BA" dirty="0" smtClean="0"/>
              <a:t/>
            </a:r>
            <a:br>
              <a:rPr lang="bs-Cyrl-BA" dirty="0" smtClean="0"/>
            </a:br>
            <a:r>
              <a:rPr lang="bs-Cyrl-BA" dirty="0" smtClean="0"/>
              <a:t>-Страх од </a:t>
            </a:r>
            <a:r>
              <a:rPr lang="bs-Cyrl-BA" dirty="0" smtClean="0"/>
              <a:t>неуспјеха</a:t>
            </a:r>
            <a:r>
              <a:rPr lang="en-US" dirty="0" smtClean="0"/>
              <a:t>,</a:t>
            </a:r>
            <a:r>
              <a:rPr lang="bs-Cyrl-BA" dirty="0" smtClean="0"/>
              <a:t/>
            </a:r>
            <a:br>
              <a:rPr lang="bs-Cyrl-BA" dirty="0" smtClean="0"/>
            </a:br>
            <a:r>
              <a:rPr lang="bs-Cyrl-BA" dirty="0" smtClean="0"/>
              <a:t>-Одрицање одговорности од стране </a:t>
            </a:r>
            <a:r>
              <a:rPr lang="bs-Cyrl-BA" dirty="0" smtClean="0"/>
              <a:t>других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-99cce3102b1cc151a51f8edc0fbf55a8-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6200000">
            <a:off x="2717380" y="711619"/>
            <a:ext cx="3650883" cy="786644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r>
              <a:rPr lang="bs-Cyrl-BA" dirty="0" smtClean="0"/>
              <a:t>                    Задаћа</a:t>
            </a:r>
            <a:br>
              <a:rPr lang="bs-Cyrl-BA" dirty="0" smtClean="0"/>
            </a:br>
            <a:r>
              <a:rPr lang="bs-Cyrl-BA" dirty="0" smtClean="0"/>
              <a:t>Вјежба критичког размишљања</a:t>
            </a:r>
            <a:br>
              <a:rPr lang="bs-Cyrl-BA" dirty="0" smtClean="0"/>
            </a:br>
            <a:r>
              <a:rPr lang="bs-Cyrl-BA" dirty="0" smtClean="0"/>
              <a:t>Чувар плаже стр. 50 и 51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97</TotalTime>
  <Words>32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        КОЈЕ СУ ПОСЉЕДИЦЕ    ПРЕУЗИМАЊА ОДГОВОРНОСТИ?</vt:lpstr>
      <vt:lpstr>             ПОСЉЕДИЦЕ</vt:lpstr>
      <vt:lpstr>Користи за особу која преузима одговорност:    -Независност,    -Сигурност,    -Прихватање и одобравање,    -Добитак у знање, способностима и искуству,    -Повећано признање, статус или плаћање.</vt:lpstr>
      <vt:lpstr>Цијене за особу која преузима одговорност: -Терет, -Жртвовање других интереса, -Љутња, -Страх од неуспјеха, -Одрицање одговорности од стране других.</vt:lpstr>
      <vt:lpstr>                    Задаћа Вјежба критичког размишљања Чувар плаже стр. 50 и 51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ln</dc:creator>
  <cp:lastModifiedBy>comp</cp:lastModifiedBy>
  <cp:revision>15</cp:revision>
  <dcterms:created xsi:type="dcterms:W3CDTF">2006-08-16T00:00:00Z</dcterms:created>
  <dcterms:modified xsi:type="dcterms:W3CDTF">2020-04-11T18:15:15Z</dcterms:modified>
</cp:coreProperties>
</file>