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22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14C9-8FD8-4F04-A547-B6D30EDE0A0C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99B3-CC78-44AE-986D-1D3D7ED6A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117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14C9-8FD8-4F04-A547-B6D30EDE0A0C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99B3-CC78-44AE-986D-1D3D7ED6A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061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14C9-8FD8-4F04-A547-B6D30EDE0A0C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99B3-CC78-44AE-986D-1D3D7ED6A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769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14C9-8FD8-4F04-A547-B6D30EDE0A0C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99B3-CC78-44AE-986D-1D3D7ED6A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9704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14C9-8FD8-4F04-A547-B6D30EDE0A0C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99B3-CC78-44AE-986D-1D3D7ED6A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670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14C9-8FD8-4F04-A547-B6D30EDE0A0C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99B3-CC78-44AE-986D-1D3D7ED6A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315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14C9-8FD8-4F04-A547-B6D30EDE0A0C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99B3-CC78-44AE-986D-1D3D7ED6A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61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14C9-8FD8-4F04-A547-B6D30EDE0A0C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99B3-CC78-44AE-986D-1D3D7ED6A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439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14C9-8FD8-4F04-A547-B6D30EDE0A0C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99B3-CC78-44AE-986D-1D3D7ED6A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5563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14C9-8FD8-4F04-A547-B6D30EDE0A0C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99B3-CC78-44AE-986D-1D3D7ED6A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156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14C9-8FD8-4F04-A547-B6D30EDE0A0C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99B3-CC78-44AE-986D-1D3D7ED6A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933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114C9-8FD8-4F04-A547-B6D30EDE0A0C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E99B3-CC78-44AE-986D-1D3D7ED6A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060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3846" y="971550"/>
            <a:ext cx="4267200" cy="2590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r-Cyrl-BA" sz="6000" b="1" dirty="0" smtClean="0">
                <a:latin typeface="Arial" pitchFamily="34" charset="0"/>
                <a:cs typeface="Arial" pitchFamily="34" charset="0"/>
              </a:rPr>
              <a:t>СРПСКИ </a:t>
            </a:r>
            <a:br>
              <a:rPr lang="sr-Cyrl-BA" sz="6000" b="1" dirty="0" smtClean="0">
                <a:latin typeface="Arial" pitchFamily="34" charset="0"/>
                <a:cs typeface="Arial" pitchFamily="34" charset="0"/>
              </a:rPr>
            </a:br>
            <a:r>
              <a:rPr lang="sr-Cyrl-BA" sz="6000" b="1" dirty="0" smtClean="0">
                <a:latin typeface="Arial" pitchFamily="34" charset="0"/>
                <a:cs typeface="Arial" pitchFamily="34" charset="0"/>
              </a:rPr>
              <a:t>ЈЕЗИК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4069" y="628650"/>
            <a:ext cx="3365532" cy="37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0169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1564"/>
            <a:ext cx="7772400" cy="1102519"/>
          </a:xfrm>
        </p:spPr>
        <p:txBody>
          <a:bodyPr>
            <a:normAutofit/>
          </a:bodyPr>
          <a:lstStyle/>
          <a:p>
            <a:r>
              <a:rPr lang="sr-Cyrl-BA" sz="3200" b="1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sr-Cyrl-BA" sz="3200" b="1" u="sng" dirty="0" smtClean="0">
                <a:latin typeface="Arial" pitchFamily="34" charset="0"/>
                <a:cs typeface="Arial" pitchFamily="34" charset="0"/>
              </a:rPr>
              <a:t>Дјечак и птица</a:t>
            </a:r>
            <a:r>
              <a:rPr lang="sr-Cyrl-BA" sz="3200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sr-Cyrl-BA" sz="3200" b="1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Cyrl-BA" sz="3200" b="1" u="sng" dirty="0" smtClean="0">
                <a:latin typeface="Arial" pitchFamily="34" charset="0"/>
                <a:cs typeface="Arial" pitchFamily="34" charset="0"/>
              </a:rPr>
            </a:br>
            <a:r>
              <a:rPr lang="sr-Cyrl-BA" sz="3200" b="1" dirty="0" smtClean="0">
                <a:latin typeface="Arial" pitchFamily="34" charset="0"/>
                <a:cs typeface="Arial" pitchFamily="34" charset="0"/>
              </a:rPr>
              <a:t>                                     </a:t>
            </a:r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Ахмет Хромаџић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807139"/>
            <a:ext cx="5562600" cy="4191000"/>
          </a:xfrm>
        </p:spPr>
        <p:txBody>
          <a:bodyPr>
            <a:noAutofit/>
          </a:bodyPr>
          <a:lstStyle/>
          <a:p>
            <a:pPr algn="l"/>
            <a:r>
              <a:rPr lang="sr-Cyrl-B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План приче</a:t>
            </a:r>
            <a:r>
              <a:rPr lang="sr-Cyrl-BA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514350" indent="-514350" algn="l">
              <a:buAutoNum type="arabicPeriod"/>
            </a:pPr>
            <a:r>
              <a:rPr lang="sr-Cyrl-BA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Болесни дјечак</a:t>
            </a:r>
          </a:p>
          <a:p>
            <a:pPr marL="514350" indent="-514350" algn="l">
              <a:buAutoNum type="arabicPeriod"/>
            </a:pPr>
            <a:r>
              <a:rPr lang="sr-Cyrl-BA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Долазак птичице на прозор</a:t>
            </a:r>
          </a:p>
          <a:p>
            <a:pPr marL="514350" indent="-514350" algn="l">
              <a:buAutoNum type="arabicPeriod"/>
            </a:pPr>
            <a:r>
              <a:rPr lang="sr-Cyrl-BA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Прољеће</a:t>
            </a:r>
          </a:p>
          <a:p>
            <a:pPr marL="514350" indent="-514350" algn="l">
              <a:buAutoNum type="arabicPeriod"/>
            </a:pPr>
            <a:r>
              <a:rPr lang="sr-Cyrl-BA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Дјечак говори другу о сну</a:t>
            </a:r>
          </a:p>
          <a:p>
            <a:pPr marL="514350" indent="-514350" algn="l">
              <a:buAutoNum type="arabicPeriod"/>
            </a:pPr>
            <a:r>
              <a:rPr lang="sr-Cyrl-BA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Птица је одлетјела</a:t>
            </a:r>
          </a:p>
          <a:p>
            <a:pPr marL="514350" indent="-514350" algn="l">
              <a:buAutoNum type="arabicPeriod"/>
            </a:pPr>
            <a:r>
              <a:rPr lang="sr-Cyrl-BA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Повратак птице с јагодом </a:t>
            </a:r>
          </a:p>
          <a:p>
            <a:pPr marL="514350" indent="-514350" algn="l">
              <a:buAutoNum type="arabicPeriod"/>
            </a:pPr>
            <a:r>
              <a:rPr lang="sr-Cyrl-BA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Дјечак је оздравио 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5423" y="1381992"/>
            <a:ext cx="2972852" cy="3041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5374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85750"/>
            <a:ext cx="8229600" cy="514350"/>
          </a:xfrm>
        </p:spPr>
        <p:txBody>
          <a:bodyPr>
            <a:noAutofit/>
          </a:bodyPr>
          <a:lstStyle/>
          <a:p>
            <a:r>
              <a:rPr lang="sr-Cyrl-BA" sz="2800" b="1" u="sng" dirty="0" smtClean="0">
                <a:latin typeface="Arial" pitchFamily="34" charset="0"/>
                <a:cs typeface="Arial" pitchFamily="34" charset="0"/>
              </a:rPr>
              <a:t>СТВАРНО И НЕСТВАРНО У ПРИЧИ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09750"/>
            <a:ext cx="4038600" cy="28003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BA" b="1" dirty="0" smtClean="0">
                <a:latin typeface="Arial" pitchFamily="34" charset="0"/>
                <a:cs typeface="Arial" pitchFamily="34" charset="0"/>
              </a:rPr>
              <a:t>СТВАРНО: </a:t>
            </a:r>
          </a:p>
          <a:p>
            <a:r>
              <a:rPr lang="sr-Cyrl-BA" b="1" dirty="0" smtClean="0">
                <a:latin typeface="Arial" pitchFamily="34" charset="0"/>
                <a:cs typeface="Arial" pitchFamily="34" charset="0"/>
              </a:rPr>
              <a:t>Болесни дјечак </a:t>
            </a:r>
          </a:p>
          <a:p>
            <a:r>
              <a:rPr lang="sr-Cyrl-BA" b="1" dirty="0" smtClean="0">
                <a:latin typeface="Arial" pitchFamily="34" charset="0"/>
                <a:cs typeface="Arial" pitchFamily="34" charset="0"/>
              </a:rPr>
              <a:t>Посјета другара </a:t>
            </a:r>
          </a:p>
          <a:p>
            <a:r>
              <a:rPr lang="sr-Cyrl-BA" b="1" dirty="0" smtClean="0">
                <a:latin typeface="Arial" pitchFamily="34" charset="0"/>
                <a:cs typeface="Arial" pitchFamily="34" charset="0"/>
              </a:rPr>
              <a:t>Птичица на прозору </a:t>
            </a:r>
          </a:p>
          <a:p>
            <a:r>
              <a:rPr lang="sr-Cyrl-BA" b="1" dirty="0" smtClean="0">
                <a:latin typeface="Arial" pitchFamily="34" charset="0"/>
                <a:cs typeface="Arial" pitchFamily="34" charset="0"/>
              </a:rPr>
              <a:t>Прољеће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09750"/>
            <a:ext cx="4038600" cy="2400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BA" b="1" dirty="0" smtClean="0">
                <a:latin typeface="Arial" pitchFamily="34" charset="0"/>
                <a:cs typeface="Arial" pitchFamily="34" charset="0"/>
              </a:rPr>
              <a:t>НЕСТВАРНО:</a:t>
            </a:r>
          </a:p>
          <a:p>
            <a:r>
              <a:rPr lang="sr-Cyrl-BA" b="1" dirty="0" smtClean="0">
                <a:latin typeface="Arial" pitchFamily="34" charset="0"/>
                <a:cs typeface="Arial" pitchFamily="34" charset="0"/>
              </a:rPr>
              <a:t>Јагода која лијечи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819150"/>
            <a:ext cx="8915400" cy="9057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Да ли су догађаји у овој причи </a:t>
            </a:r>
          </a:p>
          <a:p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стварни или нестварни?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51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"/>
            <a:ext cx="7772400" cy="969169"/>
          </a:xfrm>
        </p:spPr>
        <p:txBody>
          <a:bodyPr>
            <a:normAutofit/>
          </a:bodyPr>
          <a:lstStyle/>
          <a:p>
            <a:r>
              <a:rPr lang="sr-Cyrl-BA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ЗАДАЦИ ЗА САМОСТАЛАН РАД</a:t>
            </a: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028700"/>
            <a:ext cx="8763000" cy="3829050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sr-Cyrl-BA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Напиши умањено и увећано значење ријечи.</a:t>
            </a:r>
          </a:p>
          <a:p>
            <a:pPr marL="514350" indent="-514350" algn="l">
              <a:buAutoNum type="arabicPeriod"/>
            </a:pPr>
            <a:endParaRPr lang="sr-Cyrl-BA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sr-Cyrl-BA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sr-Cyrl-BA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sr-Cyrl-BA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sr-Cyrl-BA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r>
              <a:rPr lang="sr-Cyrl-BA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Ако желиш илуструј причу.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5133710"/>
              </p:ext>
            </p:extLst>
          </p:nvPr>
        </p:nvGraphicFramePr>
        <p:xfrm>
          <a:off x="990600" y="1657350"/>
          <a:ext cx="7391400" cy="2266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/>
                <a:gridCol w="2819400"/>
                <a:gridCol w="2743200"/>
              </a:tblGrid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sr-Cyrl-BA" sz="2000" b="1" dirty="0" smtClean="0">
                          <a:latin typeface="Arial" pitchFamily="34" charset="0"/>
                          <a:cs typeface="Arial" pitchFamily="34" charset="0"/>
                        </a:rPr>
                        <a:t>ријеч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000" b="1" dirty="0" smtClean="0">
                          <a:latin typeface="Arial" pitchFamily="34" charset="0"/>
                          <a:cs typeface="Arial" pitchFamily="34" charset="0"/>
                        </a:rPr>
                        <a:t>умањено значење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000" b="1" dirty="0" smtClean="0">
                          <a:latin typeface="Arial" pitchFamily="34" charset="0"/>
                          <a:cs typeface="Arial" pitchFamily="34" charset="0"/>
                        </a:rPr>
                        <a:t>увећано значење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sr-Cyrl-BA" sz="2000" b="1" dirty="0" smtClean="0">
                          <a:latin typeface="Arial" pitchFamily="34" charset="0"/>
                          <a:cs typeface="Arial" pitchFamily="34" charset="0"/>
                        </a:rPr>
                        <a:t>дјечак 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sr-Cyrl-BA" sz="2000" b="1" dirty="0" smtClean="0">
                          <a:latin typeface="Arial" pitchFamily="34" charset="0"/>
                          <a:cs typeface="Arial" pitchFamily="34" charset="0"/>
                        </a:rPr>
                        <a:t>птица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sr-Cyrl-BA" sz="2000" b="1" dirty="0" smtClean="0">
                          <a:latin typeface="Arial" pitchFamily="34" charset="0"/>
                          <a:cs typeface="Arial" pitchFamily="34" charset="0"/>
                        </a:rPr>
                        <a:t>прозор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sr-Cyrl-BA" sz="2000" b="1" dirty="0" smtClean="0">
                          <a:latin typeface="Arial" pitchFamily="34" charset="0"/>
                          <a:cs typeface="Arial" pitchFamily="34" charset="0"/>
                        </a:rPr>
                        <a:t>другар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sr-Cyrl-BA" sz="2000" b="1" dirty="0" smtClean="0">
                          <a:latin typeface="Arial" pitchFamily="34" charset="0"/>
                          <a:cs typeface="Arial" pitchFamily="34" charset="0"/>
                        </a:rPr>
                        <a:t>јагода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Cyrl-BA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7008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88</Words>
  <Application>Microsoft Office PowerPoint</Application>
  <PresentationFormat>On-screen Show (16:9)</PresentationFormat>
  <Paragraphs>36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СРПСКИ  ЈЕЗИК</vt:lpstr>
      <vt:lpstr>„Дјечак и птица“                                      Ахмет Хромаџић</vt:lpstr>
      <vt:lpstr>СТВАРНО И НЕСТВАРНО У ПРИЧИ </vt:lpstr>
      <vt:lpstr>ЗАДАЦИ ЗА САМОСТАЛАН РАД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СРПСКИ  ЈЕЗИК</dc:title>
  <dc:creator>User</dc:creator>
  <cp:lastModifiedBy>PC</cp:lastModifiedBy>
  <cp:revision>7</cp:revision>
  <dcterms:created xsi:type="dcterms:W3CDTF">2020-04-19T12:37:08Z</dcterms:created>
  <dcterms:modified xsi:type="dcterms:W3CDTF">2020-04-22T19:55:11Z</dcterms:modified>
</cp:coreProperties>
</file>