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50021"/>
    <a:srgbClr val="004F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1F9-AD73-41C0-968A-6765361F694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9FF0-5BC8-4FF8-9E7C-D6FA3B299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816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1F9-AD73-41C0-968A-6765361F694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9FF0-5BC8-4FF8-9E7C-D6FA3B299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443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1F9-AD73-41C0-968A-6765361F694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9FF0-5BC8-4FF8-9E7C-D6FA3B299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140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1F9-AD73-41C0-968A-6765361F694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9FF0-5BC8-4FF8-9E7C-D6FA3B299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597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1F9-AD73-41C0-968A-6765361F694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9FF0-5BC8-4FF8-9E7C-D6FA3B299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922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1F9-AD73-41C0-968A-6765361F694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9FF0-5BC8-4FF8-9E7C-D6FA3B299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992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1F9-AD73-41C0-968A-6765361F694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9FF0-5BC8-4FF8-9E7C-D6FA3B299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585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1F9-AD73-41C0-968A-6765361F694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9FF0-5BC8-4FF8-9E7C-D6FA3B299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18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1F9-AD73-41C0-968A-6765361F694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9FF0-5BC8-4FF8-9E7C-D6FA3B299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10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1F9-AD73-41C0-968A-6765361F694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9FF0-5BC8-4FF8-9E7C-D6FA3B299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110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1F9-AD73-41C0-968A-6765361F694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9FF0-5BC8-4FF8-9E7C-D6FA3B299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366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B91F9-AD73-41C0-968A-6765361F694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49FF0-5BC8-4FF8-9E7C-D6FA3B299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55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8424" y="1484899"/>
            <a:ext cx="10226006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0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БИЉКЕ И ЖИВОТИЊЕ МОЈЕ ОКОЛИНЕ</a:t>
            </a:r>
            <a:endParaRPr lang="en-US" sz="40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oie_transparent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52692"/>
            <a:ext cx="2512335" cy="2105308"/>
          </a:xfrm>
          <a:prstGeom prst="rect">
            <a:avLst/>
          </a:prstGeom>
        </p:spPr>
      </p:pic>
      <p:pic>
        <p:nvPicPr>
          <p:cNvPr id="10" name="Picture 9" descr="Brown_Rabbit_Free_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129712" y="6290500"/>
            <a:ext cx="857249" cy="567499"/>
          </a:xfrm>
          <a:prstGeom prst="rect">
            <a:avLst/>
          </a:prstGeom>
        </p:spPr>
      </p:pic>
      <p:pic>
        <p:nvPicPr>
          <p:cNvPr id="11" name="Picture 10" descr="0_hd2Ib9nYpedgSDs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1051" y="2452255"/>
            <a:ext cx="5622231" cy="4405745"/>
          </a:xfrm>
          <a:prstGeom prst="rect">
            <a:avLst/>
          </a:prstGeom>
        </p:spPr>
      </p:pic>
      <p:pic>
        <p:nvPicPr>
          <p:cNvPr id="1027" name="Picture 3" descr="C:\Users\PC\AppData\Local\Microsoft\Windows\Temporary Internet Files\Content.IE5\MT7G69CS\billboardgrass000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1401" y="6329361"/>
            <a:ext cx="528638" cy="528638"/>
          </a:xfrm>
          <a:prstGeom prst="rect">
            <a:avLst/>
          </a:prstGeom>
          <a:noFill/>
        </p:spPr>
      </p:pic>
      <p:pic>
        <p:nvPicPr>
          <p:cNvPr id="13" name="Picture 3" descr="C:\Users\PC\AppData\Local\Microsoft\Windows\Temporary Internet Files\Content.IE5\MT7G69CS\billboardgrass0002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25176" y="6267450"/>
            <a:ext cx="590550" cy="590550"/>
          </a:xfrm>
          <a:prstGeom prst="rect">
            <a:avLst/>
          </a:prstGeom>
          <a:noFill/>
        </p:spPr>
      </p:pic>
      <p:pic>
        <p:nvPicPr>
          <p:cNvPr id="14" name="Picture 3" descr="C:\Users\PC\AppData\Local\Microsoft\Windows\Temporary Internet Files\Content.IE5\MT7G69CS\billboardgrass0002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77514" y="6267450"/>
            <a:ext cx="590550" cy="590550"/>
          </a:xfrm>
          <a:prstGeom prst="rect">
            <a:avLst/>
          </a:prstGeom>
          <a:noFill/>
        </p:spPr>
      </p:pic>
      <p:pic>
        <p:nvPicPr>
          <p:cNvPr id="15" name="Picture 3" descr="C:\Users\PC\AppData\Local\Microsoft\Windows\Temporary Internet Files\Content.IE5\MT7G69CS\billboardgrass0002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01450" y="6267450"/>
            <a:ext cx="590550" cy="590550"/>
          </a:xfrm>
          <a:prstGeom prst="rect">
            <a:avLst/>
          </a:prstGeom>
          <a:noFill/>
        </p:spPr>
      </p:pic>
      <p:pic>
        <p:nvPicPr>
          <p:cNvPr id="1028" name="Picture 4" descr="C:\Users\PC\AppData\Local\Microsoft\Windows\Temporary Internet Files\Content.IE5\CAI2LJ2P\TextmateIcon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74170" y="6272213"/>
            <a:ext cx="357187" cy="357187"/>
          </a:xfrm>
          <a:prstGeom prst="rect">
            <a:avLst/>
          </a:prstGeom>
          <a:noFill/>
        </p:spPr>
      </p:pic>
      <p:pic>
        <p:nvPicPr>
          <p:cNvPr id="17" name="Picture 4" descr="C:\Users\PC\AppData\Local\Microsoft\Windows\Temporary Internet Files\Content.IE5\CAI2LJ2P\TextmateIcon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98095" y="6500813"/>
            <a:ext cx="357187" cy="357187"/>
          </a:xfrm>
          <a:prstGeom prst="rect">
            <a:avLst/>
          </a:prstGeom>
          <a:noFill/>
        </p:spPr>
      </p:pic>
      <p:pic>
        <p:nvPicPr>
          <p:cNvPr id="1029" name="Picture 5" descr="C:\Users\PC\AppData\Local\Microsoft\Windows\Temporary Internet Files\Content.IE5\CAI2LJ2P\SongBird-2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" y="0"/>
            <a:ext cx="1028700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0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842409" y="23126"/>
            <a:ext cx="1920263" cy="1586413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88424" y="275008"/>
            <a:ext cx="18325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ГРУПЕ</a:t>
            </a:r>
          </a:p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БИЉАКА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32166" y="1493243"/>
            <a:ext cx="563611" cy="427391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26929" y="1503827"/>
            <a:ext cx="521629" cy="416807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70687" y="5200679"/>
            <a:ext cx="30627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САМОНИКЛЕ </a:t>
            </a:r>
          </a:p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ДИВЉЕ</a:t>
            </a: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0687" y="3364801"/>
            <a:ext cx="2027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ГАЈЕНЕ</a:t>
            </a:r>
          </a:p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КУЛТУРНЕ</a:t>
            </a: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10345" y="2842228"/>
            <a:ext cx="18998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воће</a:t>
            </a:r>
          </a:p>
          <a:p>
            <a:endParaRPr lang="sr-Cyrl-R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поврће</a:t>
            </a:r>
          </a:p>
          <a:p>
            <a:endParaRPr lang="sr-Cyrl-R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житарице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055268" y="3011506"/>
            <a:ext cx="1012372" cy="513994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997973" y="3792601"/>
            <a:ext cx="1069666" cy="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997973" y="4129101"/>
            <a:ext cx="1012372" cy="470004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62672" y="2005299"/>
            <a:ext cx="4804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ПРЕМА</a:t>
            </a:r>
            <a:r>
              <a:rPr lang="sr-Cyrl-RS" sz="2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НАЧИНУ ГАЈЕЊА</a:t>
            </a:r>
            <a:r>
              <a:rPr lang="en-US" sz="2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2822" y="2027417"/>
            <a:ext cx="55900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ПРЕМА ИЗГЛЕДУ И ТВРДОЋИ </a:t>
            </a:r>
          </a:p>
          <a:p>
            <a:r>
              <a:rPr lang="sr-Cyrl-RS" sz="2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СТАБЉИКЕ</a:t>
            </a:r>
            <a:r>
              <a:rPr lang="en-US" sz="2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r-Cyrl-RS" sz="2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8890" y="3364801"/>
            <a:ext cx="5069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ЗЕЉАСТЕ (</a:t>
            </a:r>
            <a:r>
              <a:rPr lang="sr-Cyrl-B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стабљика мекана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6185" y="4235884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цвијеће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6801" y="5191865"/>
            <a:ext cx="4705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ДРВЕНАСТЕ (стабло тврдо</a:t>
            </a:r>
            <a:r>
              <a:rPr lang="sr-Cyrl-R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38180" y="4235883"/>
            <a:ext cx="1051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траве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2514" y="6152706"/>
            <a:ext cx="1283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дрвеће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602227" y="5760313"/>
            <a:ext cx="693230" cy="394473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602227" y="3841854"/>
            <a:ext cx="693230" cy="287247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2" idx="2"/>
          </p:cNvCxnSpPr>
          <p:nvPr/>
        </p:nvCxnSpPr>
        <p:spPr>
          <a:xfrm>
            <a:off x="2733719" y="3826466"/>
            <a:ext cx="940210" cy="342226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945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5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455" y="309154"/>
            <a:ext cx="3752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ДИЈЕЛОВИ БИЉКЕ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50" y="1437997"/>
            <a:ext cx="3496935" cy="528937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547757" y="2237014"/>
            <a:ext cx="1616529" cy="16329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743200" y="3788229"/>
            <a:ext cx="2481943" cy="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356021" y="4082684"/>
            <a:ext cx="808265" cy="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743200" y="5323114"/>
            <a:ext cx="2986817" cy="16329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27977" y="6008914"/>
            <a:ext cx="1591380" cy="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64286" y="1991733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ЦВИЈЕТ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64286" y="3821074"/>
            <a:ext cx="1164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1972" y="5747304"/>
            <a:ext cx="1879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КОРИЈЕН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5220" y="3526619"/>
            <a:ext cx="1225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ПЛОД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2895" y="5061504"/>
            <a:ext cx="2280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СТАБЉИКА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65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84172" y="2237014"/>
            <a:ext cx="4408714" cy="2073729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25792" y="2659165"/>
            <a:ext cx="3315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ГРУПЕ</a:t>
            </a:r>
          </a:p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ЖИВОТИЊА</a:t>
            </a:r>
          </a:p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168243" y="1240971"/>
            <a:ext cx="917708" cy="996043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523514" y="3273878"/>
            <a:ext cx="979715" cy="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51540" y="4310743"/>
            <a:ext cx="1206660" cy="718457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984172" y="1379764"/>
            <a:ext cx="1012371" cy="85725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90157" y="3273878"/>
            <a:ext cx="963387" cy="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25792" y="4310743"/>
            <a:ext cx="867897" cy="85725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53343" y="914400"/>
            <a:ext cx="1709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СИСАРИ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85951" y="979361"/>
            <a:ext cx="1907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ИНСЕКТИ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03229" y="3012268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ПТИЦЕ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58200" y="4824388"/>
            <a:ext cx="221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ГМИЗАВЦИ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3117" y="4824388"/>
            <a:ext cx="2529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ВОДОЗЕМЦИ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7829" y="2982988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РИБЕ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PC\AppData\Local\Microsoft\Windows\Temporary Internet Files\Content.IE5\CAI2LJ2P\SongBird-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6050" y="1619250"/>
            <a:ext cx="1657350" cy="1657350"/>
          </a:xfrm>
          <a:prstGeom prst="rect">
            <a:avLst/>
          </a:prstGeom>
          <a:noFill/>
        </p:spPr>
      </p:pic>
      <p:pic>
        <p:nvPicPr>
          <p:cNvPr id="25" name="Picture 24" descr="oie_transparent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875" y="5343525"/>
            <a:ext cx="1800225" cy="1200150"/>
          </a:xfrm>
          <a:prstGeom prst="rect">
            <a:avLst/>
          </a:prstGeom>
        </p:spPr>
      </p:pic>
      <p:pic>
        <p:nvPicPr>
          <p:cNvPr id="2053" name="Picture 5" descr="C:\Users\PC\AppData\Local\Microsoft\Windows\Temporary Internet Files\Content.IE5\CAI2LJ2P\Smallmouth_bass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3414713"/>
            <a:ext cx="1886582" cy="776286"/>
          </a:xfrm>
          <a:prstGeom prst="rect">
            <a:avLst/>
          </a:prstGeom>
          <a:noFill/>
        </p:spPr>
      </p:pic>
      <p:pic>
        <p:nvPicPr>
          <p:cNvPr id="26" name="Picture 25" descr="oie_transparent (6).png"/>
          <p:cNvPicPr>
            <a:picLocks noChangeAspect="1"/>
          </p:cNvPicPr>
          <p:nvPr/>
        </p:nvPicPr>
        <p:blipFill>
          <a:blip r:embed="rId5" cstate="print"/>
          <a:srcRect b="5493"/>
          <a:stretch>
            <a:fillRect/>
          </a:stretch>
        </p:blipFill>
        <p:spPr>
          <a:xfrm>
            <a:off x="314325" y="1198248"/>
            <a:ext cx="1328738" cy="893920"/>
          </a:xfrm>
          <a:prstGeom prst="rect">
            <a:avLst/>
          </a:prstGeom>
        </p:spPr>
      </p:pic>
      <p:pic>
        <p:nvPicPr>
          <p:cNvPr id="2054" name="Picture 6" descr="C:\Users\PC\AppData\Local\Microsoft\Windows\Temporary Internet Files\Content.IE5\HZZ31C6B\schmetterling-25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77362" y="185738"/>
            <a:ext cx="1047749" cy="1047749"/>
          </a:xfrm>
          <a:prstGeom prst="rect">
            <a:avLst/>
          </a:prstGeom>
          <a:noFill/>
        </p:spPr>
      </p:pic>
      <p:pic>
        <p:nvPicPr>
          <p:cNvPr id="2058" name="Picture 10" descr="C:\Users\PC\AppData\Local\Microsoft\Windows\Temporary Internet Files\Content.IE5\CAI2LJ2P\Young_Common_Wall_Lizard_(Podarcis_muralis)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65683" y="4729163"/>
            <a:ext cx="862302" cy="1828800"/>
          </a:xfrm>
          <a:prstGeom prst="rect">
            <a:avLst/>
          </a:prstGeom>
          <a:noFill/>
        </p:spPr>
      </p:pic>
      <p:pic>
        <p:nvPicPr>
          <p:cNvPr id="27" name="Picture 26" descr="oie_transparent (7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27883"/>
            <a:ext cx="1633538" cy="1110379"/>
          </a:xfrm>
          <a:prstGeom prst="rect">
            <a:avLst/>
          </a:prstGeom>
        </p:spPr>
      </p:pic>
      <p:pic>
        <p:nvPicPr>
          <p:cNvPr id="28" name="Picture 27" descr="Brown_Rabbit_Free_Clipar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3996" y="414338"/>
            <a:ext cx="818403" cy="541783"/>
          </a:xfrm>
          <a:prstGeom prst="rect">
            <a:avLst/>
          </a:prstGeom>
        </p:spPr>
      </p:pic>
      <p:pic>
        <p:nvPicPr>
          <p:cNvPr id="29" name="Picture 28" descr="oie_transparent (8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00301" y="0"/>
            <a:ext cx="1244045" cy="9334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16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37214" y="138793"/>
            <a:ext cx="3820886" cy="1616528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50502" y="393557"/>
            <a:ext cx="2394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ДОМАЋЕ </a:t>
            </a:r>
          </a:p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ЖИВОТИЊЕ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54459" y="1755321"/>
            <a:ext cx="996043" cy="718457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993798" y="1661461"/>
            <a:ext cx="902456" cy="661278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6813" y="2473778"/>
            <a:ext cx="491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СТОКА (КРУПНА И СИТНА)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73778"/>
            <a:ext cx="3377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ПЕРАД (ЖИВИНА)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5" y="2996998"/>
            <a:ext cx="2273132" cy="1395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36" y="3046941"/>
            <a:ext cx="2393452" cy="13454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1" y="4712426"/>
            <a:ext cx="2253740" cy="14679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52" y="4712426"/>
            <a:ext cx="2342669" cy="14679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798" y="3046941"/>
            <a:ext cx="2101216" cy="13454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749" y="3046941"/>
            <a:ext cx="2173389" cy="13454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406" y="4712426"/>
            <a:ext cx="2150202" cy="1467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89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37214" y="138793"/>
            <a:ext cx="3820886" cy="1616528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50502" y="393557"/>
            <a:ext cx="2394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ДИВЉЕ </a:t>
            </a:r>
          </a:p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ЖИВОТИЊЕ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54459" y="1755321"/>
            <a:ext cx="996043" cy="718457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993798" y="1661461"/>
            <a:ext cx="902456" cy="661278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18828" y="2358215"/>
            <a:ext cx="1835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ДИВЉАЧ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6254" y="2331608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ЗВИЈЕРИ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10" y="2881968"/>
            <a:ext cx="2176801" cy="1636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65" y="2881968"/>
            <a:ext cx="2201515" cy="1624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226" y="4716915"/>
            <a:ext cx="2274459" cy="1487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6" y="2854828"/>
            <a:ext cx="2192600" cy="1651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39" y="2881435"/>
            <a:ext cx="1599003" cy="16368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59" y="4710013"/>
            <a:ext cx="2192600" cy="1494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9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37214" y="138793"/>
            <a:ext cx="3820886" cy="1616528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36565" y="685447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ПТИЦЕ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66160" y="1618161"/>
            <a:ext cx="831943" cy="698319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993798" y="1661461"/>
            <a:ext cx="902456" cy="661278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03588" y="2367098"/>
            <a:ext cx="3275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КОРИСНЕ ПТИЦЕ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6254" y="2331608"/>
            <a:ext cx="2783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ГРАБЉИВИЦЕ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8828" y="2996998"/>
            <a:ext cx="21825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јаребица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препелица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дјетлић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ласта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6254" y="2996998"/>
            <a:ext cx="305955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астреб кокошар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креја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иви соко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43" y="4935990"/>
            <a:ext cx="1674099" cy="1644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05" y="4935990"/>
            <a:ext cx="2080860" cy="1644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52" y="4935989"/>
            <a:ext cx="1893225" cy="1644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73" y="4935990"/>
            <a:ext cx="1968428" cy="1644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3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45821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</a:p>
          <a:p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ЗАДАЦИ ЗА САМОСТАЛАН РАД</a:t>
            </a:r>
          </a:p>
          <a:p>
            <a:endParaRPr lang="sr-Cyrl-R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Које послове људи обављају да би створили боље услове за развој биљака?</a:t>
            </a:r>
            <a:endParaRPr lang="sr-Latn-BA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Које дивље животиње називамо дивљач?</a:t>
            </a:r>
          </a:p>
          <a:p>
            <a:endParaRPr lang="sr-Cyrl-R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R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Опиши птице грабљивице и наведи их неколико.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8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135</Words>
  <Application>Microsoft Office PowerPoint</Application>
  <PresentationFormat>Custom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Ceko</dc:creator>
  <cp:lastModifiedBy>PC</cp:lastModifiedBy>
  <cp:revision>24</cp:revision>
  <dcterms:created xsi:type="dcterms:W3CDTF">2020-04-20T19:22:10Z</dcterms:created>
  <dcterms:modified xsi:type="dcterms:W3CDTF">2020-04-22T20:07:14Z</dcterms:modified>
</cp:coreProperties>
</file>