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2"/>
  </p:notesMasterIdLst>
  <p:handoutMasterIdLst>
    <p:handoutMasterId r:id="rId13"/>
  </p:handoutMasterIdLst>
  <p:sldIdLst>
    <p:sldId id="295" r:id="rId4"/>
    <p:sldId id="273" r:id="rId5"/>
    <p:sldId id="269" r:id="rId6"/>
    <p:sldId id="297" r:id="rId7"/>
    <p:sldId id="296" r:id="rId8"/>
    <p:sldId id="261" r:id="rId9"/>
    <p:sldId id="265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5A12"/>
    <a:srgbClr val="FFFF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092" y="-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3FC051B8-11DC-459A-A28E-F7D258C7D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0F659CC9-39DD-4306-BEDB-17D60F687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  <a:pPr/>
              <a:t>2020-04-26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E40DBAB0-3D44-4A83-AE92-6B356504C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7AF76F5-ADA4-4AAB-ABA0-41F8A5EFB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91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  <a:pPr/>
              <a:t>2020-04-26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71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8642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3"/>
            <a:ext cx="3600400" cy="504056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5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5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5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648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378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5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44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39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A4689631-BD19-446A-8744-6C48B21546F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27" y="418290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2" tIns="359969" rIns="91432" bIns="45716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E3AF9713-9B3A-4DAB-9E7B-6351A9AA7B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2" tIns="45716" rIns="91432" bIns="359969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235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43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10"/>
            <a:ext cx="8679898" cy="543185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283872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1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3" y="1238202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7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3"/>
            <a:ext cx="3168352" cy="473576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447" y="1364638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5"/>
            <a:ext cx="9144000" cy="576063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3" y="4145960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7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5"/>
            <a:ext cx="3456384" cy="576063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9" y="1247849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0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30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3" y="1094746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19" y="3507859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30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8" y="1094746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64" y="3507858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30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3" y="1094746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7009" y="3507858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30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8" y="1094746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54" y="3507858"/>
            <a:ext cx="569370" cy="101565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3" y="4145960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6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6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9255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7" y="1374407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5" y="1374407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15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2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8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70" r:id="rId11"/>
    <p:sldLayoutId id="2147483666" r:id="rId12"/>
    <p:sldLayoutId id="2147483667" r:id="rId13"/>
    <p:sldLayoutId id="2147483671" r:id="rId14"/>
    <p:sldLayoutId id="2147483656" r:id="rId15"/>
  </p:sldLayoutIdLst>
  <p:txStyles>
    <p:titleStyle>
      <a:lvl1pPr algn="ctr" defTabSz="91432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32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627534"/>
            <a:ext cx="5040560" cy="1152128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sr-Cyrl-B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1 </a:t>
            </a:r>
            <a:r>
              <a:rPr lang="sr-Latn-B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KAO </a:t>
            </a:r>
            <a:r>
              <a:rPr lang="sr-Cyrl-B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ЧИНИОЦИ;</a:t>
            </a:r>
            <a:r>
              <a:rPr lang="sr-Cyrl-B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B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sr-Cyrl-B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КАО ДЈЕЉЕНИК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Callout 22"/>
          <p:cNvSpPr/>
          <p:nvPr/>
        </p:nvSpPr>
        <p:spPr>
          <a:xfrm>
            <a:off x="1643584" y="106803"/>
            <a:ext cx="3600400" cy="2067694"/>
          </a:xfrm>
          <a:prstGeom prst="cloudCallout">
            <a:avLst>
              <a:gd name="adj1" fmla="val -17203"/>
              <a:gd name="adj2" fmla="val 657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ѕ</a:t>
            </a:r>
            <a:r>
              <a:rPr lang="sr-Cyrl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Ако сам ја један од чинилаца,</a:t>
            </a:r>
            <a:r>
              <a:rPr lang="sr-Latn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 значи да ћу бити и производ.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675" y="2615280"/>
            <a:ext cx="1741198" cy="2528220"/>
          </a:xfrm>
          <a:prstGeom prst="rect">
            <a:avLst/>
          </a:prstGeom>
          <a:solidFill>
            <a:schemeClr val="accent1"/>
          </a:solidFill>
          <a:ln>
            <a:solidFill>
              <a:srgbClr val="D15A12">
                <a:alpha val="0"/>
              </a:srgbClr>
            </a:solidFill>
          </a:ln>
        </p:spPr>
      </p:pic>
      <p:sp>
        <p:nvSpPr>
          <p:cNvPr id="36" name="Cloud Callout 35"/>
          <p:cNvSpPr/>
          <p:nvPr/>
        </p:nvSpPr>
        <p:spPr>
          <a:xfrm>
            <a:off x="4572000" y="1"/>
            <a:ext cx="4032448" cy="2281299"/>
          </a:xfrm>
          <a:prstGeom prst="cloudCallout">
            <a:avLst>
              <a:gd name="adj1" fmla="val 10278"/>
              <a:gd name="adj2" fmla="val 662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sr-Cyrl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Ако се неки број </a:t>
            </a:r>
          </a:p>
          <a:p>
            <a:pPr algn="ctr"/>
            <a:r>
              <a:rPr lang="sr-Cyrl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множи са мном, тај број се не мијења.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631" y="2752769"/>
            <a:ext cx="1617545" cy="2390731"/>
          </a:xfrm>
          <a:prstGeom prst="rect">
            <a:avLst/>
          </a:prstGeom>
        </p:spPr>
      </p:pic>
      <p:sp>
        <p:nvSpPr>
          <p:cNvPr id="38" name="Folded Corner 37"/>
          <p:cNvSpPr/>
          <p:nvPr/>
        </p:nvSpPr>
        <p:spPr>
          <a:xfrm>
            <a:off x="611560" y="1843356"/>
            <a:ext cx="1512168" cy="10081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· 4 = 0</a:t>
            </a:r>
          </a:p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· 0 = 0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olded Corner 38"/>
          <p:cNvSpPr/>
          <p:nvPr/>
        </p:nvSpPr>
        <p:spPr>
          <a:xfrm>
            <a:off x="4860032" y="2427734"/>
            <a:ext cx="1512168" cy="10081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sr-Cyrl-BA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· 5 = 5</a:t>
            </a:r>
          </a:p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5 · 1 = 5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52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6"/>
          <a:stretch/>
        </p:blipFill>
        <p:spPr>
          <a:xfrm>
            <a:off x="3181534" y="1347615"/>
            <a:ext cx="2430022" cy="3505869"/>
          </a:xfrm>
          <a:prstGeom prst="rect">
            <a:avLst/>
          </a:prstGeom>
        </p:spPr>
      </p:pic>
      <p:sp>
        <p:nvSpPr>
          <p:cNvPr id="36" name="Up Ribbon 35"/>
          <p:cNvSpPr/>
          <p:nvPr/>
        </p:nvSpPr>
        <p:spPr>
          <a:xfrm>
            <a:off x="188643" y="267494"/>
            <a:ext cx="8415805" cy="1368152"/>
          </a:xfrm>
          <a:prstGeom prst="ribbon2">
            <a:avLst>
              <a:gd name="adj1" fmla="val 755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Ако сам дјељеник,</a:t>
            </a:r>
            <a:r>
              <a:rPr lang="sr-Latn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sr-Cyrl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случају </a:t>
            </a:r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 и количник.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Horizontal Scroll 37"/>
          <p:cNvSpPr/>
          <p:nvPr/>
        </p:nvSpPr>
        <p:spPr>
          <a:xfrm>
            <a:off x="1448808" y="4521591"/>
            <a:ext cx="2744153" cy="58003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: 3 </a:t>
            </a:r>
            <a:r>
              <a:rPr lang="sr-Latn-BA" sz="2400" b="1" dirty="0">
                <a:latin typeface="Arial" pitchFamily="34" charset="0"/>
                <a:cs typeface="Arial" pitchFamily="34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xmlns="" val="24946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A12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" t="18520" r="65768" b="47969"/>
          <a:stretch/>
        </p:blipFill>
        <p:spPr>
          <a:xfrm>
            <a:off x="836448" y="902518"/>
            <a:ext cx="3462983" cy="3059633"/>
          </a:xfrm>
          <a:prstGeom prst="rect">
            <a:avLst/>
          </a:prstGeom>
          <a:ln cmpd="sng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97" t="18529" r="22467" b="48081"/>
          <a:stretch/>
        </p:blipFill>
        <p:spPr bwMode="auto">
          <a:xfrm>
            <a:off x="4796066" y="926746"/>
            <a:ext cx="3567695" cy="3059633"/>
          </a:xfrm>
          <a:prstGeom prst="rect">
            <a:avLst/>
          </a:prstGeom>
          <a:noFill/>
          <a:ln w="9525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8934" y="1937114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Cyrl-BA" sz="2400" dirty="0"/>
              <a:t>1</a:t>
            </a:r>
            <a:endParaRPr lang="sr-Latn-B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292" y="1941173"/>
            <a:ext cx="43204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3645" y="3416220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2765" y="3422443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5438" y="1967364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7453" y="1965907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1553" y="3460280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7842" y="1965687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Cyrl-BA" sz="2400" dirty="0"/>
              <a:t>1</a:t>
            </a:r>
            <a:endParaRPr lang="sr-Latn-B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61027" y="3460279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8882" y="3460143"/>
            <a:ext cx="576064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57511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5656" y="158741"/>
            <a:ext cx="2828822" cy="4478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32" tIns="45716" rIns="91432" bIns="45716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= 10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64088" y="220295"/>
            <a:ext cx="4644008" cy="4478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36511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31791"/>
            <a:ext cx="1683314" cy="17541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1800" y="863590"/>
            <a:ext cx="5022304" cy="34163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sr-Cyrl-BA" sz="2400" b="1" dirty="0">
                <a:latin typeface="+mj-lt"/>
              </a:rPr>
              <a:t>Израчунај:</a:t>
            </a:r>
          </a:p>
          <a:p>
            <a:pPr>
              <a:lnSpc>
                <a:spcPct val="150000"/>
              </a:lnSpc>
            </a:pPr>
            <a:r>
              <a:rPr lang="sr-Cyrl-BA" sz="2400" b="1" dirty="0">
                <a:latin typeface="+mj-lt"/>
              </a:rPr>
              <a:t>9 · 1 =                                </a:t>
            </a:r>
            <a:r>
              <a:rPr lang="en-US" sz="2400" b="1" dirty="0" smtClean="0">
                <a:latin typeface="+mj-lt"/>
              </a:rPr>
              <a:t>  </a:t>
            </a:r>
            <a:r>
              <a:rPr lang="sr-Cyrl-BA" sz="2400" b="1" dirty="0" smtClean="0">
                <a:latin typeface="+mj-lt"/>
              </a:rPr>
              <a:t>1 </a:t>
            </a:r>
            <a:r>
              <a:rPr lang="sr-Cyrl-BA" sz="2400" b="1" dirty="0">
                <a:latin typeface="+mj-lt"/>
              </a:rPr>
              <a:t>· 1 =</a:t>
            </a:r>
          </a:p>
          <a:p>
            <a:pPr>
              <a:lnSpc>
                <a:spcPct val="150000"/>
              </a:lnSpc>
            </a:pPr>
            <a:r>
              <a:rPr lang="sr-Cyrl-BA" sz="2400" b="1" dirty="0">
                <a:latin typeface="+mj-lt"/>
              </a:rPr>
              <a:t>0 : 7 =                                  6 · 0 = </a:t>
            </a:r>
          </a:p>
          <a:p>
            <a:pPr>
              <a:lnSpc>
                <a:spcPct val="150000"/>
              </a:lnSpc>
            </a:pPr>
            <a:r>
              <a:rPr lang="sr-Cyrl-BA" sz="2400" b="1" dirty="0">
                <a:latin typeface="+mj-lt"/>
              </a:rPr>
              <a:t>1 · 0 =                                  0 · 2 =</a:t>
            </a:r>
          </a:p>
          <a:p>
            <a:pPr>
              <a:lnSpc>
                <a:spcPct val="150000"/>
              </a:lnSpc>
            </a:pPr>
            <a:r>
              <a:rPr lang="sr-Cyrl-BA" sz="2400" b="1" dirty="0">
                <a:latin typeface="+mj-lt"/>
              </a:rPr>
              <a:t>1 · 10 =                                0 : 4 =</a:t>
            </a:r>
          </a:p>
          <a:p>
            <a:pPr>
              <a:lnSpc>
                <a:spcPct val="150000"/>
              </a:lnSpc>
            </a:pPr>
            <a:endParaRPr lang="sr-Cyrl-BA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534022"/>
            <a:ext cx="43204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Latn-BA" sz="2400" b="1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472" y="2079286"/>
            <a:ext cx="43204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7844" y="3182109"/>
            <a:ext cx="648072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3472" y="2626293"/>
            <a:ext cx="43204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7438082" y="15340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/>
              <a:t>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48468" y="2067013"/>
            <a:ext cx="43204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5075" y="2626292"/>
            <a:ext cx="43204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5075" y="3163544"/>
            <a:ext cx="43204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43808" y="1275607"/>
            <a:ext cx="5544616" cy="576063"/>
          </a:xfrm>
        </p:spPr>
        <p:txBody>
          <a:bodyPr/>
          <a:lstStyle/>
          <a:p>
            <a:r>
              <a:rPr lang="sr-Cyrl-BA" altLang="ko-KR" sz="2400" dirty="0"/>
              <a:t>ЗАДАТАК ЗА САМОСТАЛАН РАД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643759"/>
            <a:ext cx="6768752" cy="9540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sr-Cyrl-BA" sz="2800" b="1" dirty="0">
                <a:solidFill>
                  <a:schemeClr val="accent3">
                    <a:lumMod val="75000"/>
                  </a:schemeClr>
                </a:solidFill>
              </a:rPr>
              <a:t>УРАДИТИ ЗАДАТКЕ ИЗ УЏБЕНИКА </a:t>
            </a:r>
          </a:p>
          <a:p>
            <a:r>
              <a:rPr lang="sr-Cyrl-BA" sz="2800" b="1" dirty="0">
                <a:solidFill>
                  <a:schemeClr val="accent3">
                    <a:lumMod val="75000"/>
                  </a:schemeClr>
                </a:solidFill>
              </a:rPr>
              <a:t>МАТЕМАТИКЕ НА СТРАНИ </a:t>
            </a:r>
            <a:r>
              <a:rPr lang="sr-Cyrl-BA" sz="2800" b="1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sr-Cyrl-BA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r-Latn-B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2139702"/>
            <a:ext cx="3168352" cy="989444"/>
          </a:xfrm>
        </p:spPr>
        <p:txBody>
          <a:bodyPr/>
          <a:lstStyle/>
          <a:p>
            <a:r>
              <a:rPr lang="sr-Cyrl-BA" altLang="ko-KR" dirty="0" smtClean="0"/>
              <a:t>ХВАЛА НА ПАЖЊИ.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243</Words>
  <Application>Microsoft Office PowerPoint</Application>
  <PresentationFormat>On-screen Show (16:9)</PresentationFormat>
  <Paragraphs>59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106</cp:revision>
  <dcterms:created xsi:type="dcterms:W3CDTF">2016-12-05T23:26:54Z</dcterms:created>
  <dcterms:modified xsi:type="dcterms:W3CDTF">2020-04-26T13:13:07Z</dcterms:modified>
</cp:coreProperties>
</file>