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71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81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496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20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73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872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859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43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008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92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239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E230E-811A-4DFB-85D9-1228D61C910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980B3-4ADD-4EB8-B65C-9D763D87D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534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573" y="1763486"/>
            <a:ext cx="7862888" cy="2710271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СВЕТЕ ТАЈНЕ КРШТЕЊА И МИРОПОМАЗАЊА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8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935" y="954245"/>
            <a:ext cx="6191249" cy="4934454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Да би човјек ступио у заједницу са Богом – Цркву, потребно је да вјерује у Свету Тројицу.</a:t>
            </a:r>
          </a:p>
          <a:p>
            <a:pPr marL="0" indent="0">
              <a:buNone/>
            </a:pPr>
            <a:endParaRPr lang="sr-Cyrl-RS" b="1" dirty="0" smtClean="0">
              <a:solidFill>
                <a:srgbClr val="C00000"/>
              </a:solidFill>
            </a:endParaRPr>
          </a:p>
          <a:p>
            <a:r>
              <a:rPr lang="sr-Cyrl-RS" b="1" dirty="0" smtClean="0">
                <a:solidFill>
                  <a:srgbClr val="C00000"/>
                </a:solidFill>
              </a:rPr>
              <a:t>Вјера се слободно исповиједа кроз крштење у име Оца и Сина и Светога Духа.</a:t>
            </a:r>
          </a:p>
          <a:p>
            <a:pPr marL="0" indent="0">
              <a:buNone/>
            </a:pPr>
            <a:endParaRPr lang="sr-Cyrl-RS" b="1" dirty="0" smtClean="0">
              <a:solidFill>
                <a:srgbClr val="C00000"/>
              </a:solidFill>
            </a:endParaRPr>
          </a:p>
          <a:p>
            <a:r>
              <a:rPr lang="sr-Cyrl-RS" b="1" dirty="0" smtClean="0">
                <a:solidFill>
                  <a:srgbClr val="C00000"/>
                </a:solidFill>
              </a:rPr>
              <a:t>Крштење је Света тајна у којој се духовно рађа нови човјек, хришћанин.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9899" y="515982"/>
            <a:ext cx="3850783" cy="551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09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259" y="985838"/>
            <a:ext cx="5848350" cy="4829175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Човјек се у крштењу чисти од свих гријехова и умире за гријех и зло, а поново се рађа за свети живот.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Крштење је Света тајна која се не понавља јер је то духовно рођење.</a:t>
            </a:r>
          </a:p>
          <a:p>
            <a:pPr marL="0" indent="0">
              <a:buNone/>
            </a:pPr>
            <a:endParaRPr lang="sr-Cyrl-RS" b="1" dirty="0" smtClean="0">
              <a:solidFill>
                <a:srgbClr val="C00000"/>
              </a:solidFill>
            </a:endParaRPr>
          </a:p>
          <a:p>
            <a:r>
              <a:rPr lang="sr-Cyrl-RS" b="1" dirty="0" smtClean="0">
                <a:solidFill>
                  <a:srgbClr val="C00000"/>
                </a:solidFill>
              </a:rPr>
              <a:t>У Символу вјере ми и исповиједамо једно крштење за опроштење гријехова. 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2555" y="616149"/>
            <a:ext cx="3909945" cy="535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20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317" y="812979"/>
            <a:ext cx="6562725" cy="5376863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Послије крштења, новокрштени се помазује светим миром и постаје члан Цркве.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Тада добија благодат Духа Светога и може да напредује у светим врлинама.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Ова Света тајна врши се помазивањем одређених дијелова тијела миром уз ријечи „печат дара Духа Светога“.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Света тајна миропомазања је силазак Духа Светога на онога који се крштава, исто као што је некада Свети Дух сишао на </a:t>
            </a:r>
            <a:r>
              <a:rPr lang="sr-Cyrl-RS" b="1" dirty="0" smtClean="0">
                <a:solidFill>
                  <a:srgbClr val="C00000"/>
                </a:solidFill>
              </a:rPr>
              <a:t>Апостоле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у </a:t>
            </a:r>
            <a:r>
              <a:rPr lang="sr-Cyrl-RS" b="1" dirty="0" smtClean="0">
                <a:solidFill>
                  <a:srgbClr val="C00000"/>
                </a:solidFill>
              </a:rPr>
              <a:t>Јерусалиму.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7947" y="1056069"/>
            <a:ext cx="4368193" cy="476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87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2185986"/>
            <a:ext cx="5114455" cy="24717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Након ових Светих тајни, хришћанин се удостојава учешћа у другим Светим тајнама, а нарочито у Светој тајни причешћа.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3122" y="1047751"/>
            <a:ext cx="4454681" cy="474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06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1663"/>
            <a:ext cx="10515600" cy="1837452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rgbClr val="C00000"/>
                </a:solidFill>
              </a:rPr>
              <a:t>Обој илустрацију у уџбенику на страни 54 и одговори на питања на страни 55!</a:t>
            </a:r>
          </a:p>
          <a:p>
            <a:r>
              <a:rPr lang="sr-Cyrl-RS" sz="3200" b="1" dirty="0" smtClean="0">
                <a:solidFill>
                  <a:srgbClr val="C00000"/>
                </a:solidFill>
              </a:rPr>
              <a:t>У радној свесци ријеши словни лавиринт на страни 36!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8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219</Words>
  <Application>Microsoft Office PowerPoint</Application>
  <PresentationFormat>Custom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СВЕТЕ ТАЈНЕ КРШТЕЊА И МИРОПОМАЗАЊА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СВЕТЕ ТАЈНЕ КРШТЕЊА И МИРОПОМАЗАЊА</dc:title>
  <dc:creator>Korisnik</dc:creator>
  <cp:lastModifiedBy>Slavoljub Lukic</cp:lastModifiedBy>
  <cp:revision>11</cp:revision>
  <dcterms:created xsi:type="dcterms:W3CDTF">2020-04-24T05:54:04Z</dcterms:created>
  <dcterms:modified xsi:type="dcterms:W3CDTF">2020-05-04T05:57:39Z</dcterms:modified>
</cp:coreProperties>
</file>