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62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9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87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63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66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36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56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88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01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91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8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2D5AF-6F3B-4B51-B5D6-7DC8DD908A3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FFA3-A441-4C75-A405-90BB96225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175" y="684392"/>
            <a:ext cx="4500563" cy="442912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5480053"/>
            <a:ext cx="9324975" cy="985837"/>
          </a:xfrm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chemeClr val="bg1"/>
                </a:solidFill>
              </a:rPr>
              <a:t>СВЕТИ НИКОЛАЈ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5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23" y="969806"/>
            <a:ext cx="5225535" cy="4761293"/>
          </a:xfrm>
        </p:spPr>
        <p:txBody>
          <a:bodyPr>
            <a:normAutofit fontScale="92500" lnSpcReduction="10000"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Свети Николај Чудотворац се родио у другој половини 3. вијека у граду Патари у Малој Азији.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Побожности се научио од својих родитеља Теофана и Ноне, али и од свог стрица Николаја, који је био владика.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Након смрти родитеља своје имање подијелио је сиромашнима.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Замонашио се и постао свештеник.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6456" y="1596981"/>
            <a:ext cx="5587554" cy="32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7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54" y="996101"/>
            <a:ext cx="5822392" cy="5121363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Бог га је позвао да постане архиепископ града Мира у области Ликија, у Малој Азији.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У вријеме гоњења хришћана за вријеме римског цара Диоклецијана био је ухапшен.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У тамници је проповиједао Ријеч Божју.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Учествовао је на Првом васељенском сабору у граду Никеји 325. године.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9417" y="1137770"/>
            <a:ext cx="5033962" cy="45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0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22" y="998919"/>
            <a:ext cx="6372225" cy="5170062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Људи су га за живота сматрали светитељем и призивали га у помоћ у невољама пошто је чинио је многа чуда.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Упокојио се 343. године.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Његове мошти пренесене су у Италију, у град Бари 1087. године.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Из његових моштију потекло је свето миро, које лијечи многе болесне. 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Празник Светог </a:t>
            </a:r>
            <a:r>
              <a:rPr lang="sr-Cyrl-RS" b="1" dirty="0" smtClean="0">
                <a:solidFill>
                  <a:schemeClr val="bg1"/>
                </a:solidFill>
              </a:rPr>
              <a:t>Николај</a:t>
            </a:r>
            <a:r>
              <a:rPr lang="en-US" b="1" dirty="0" smtClean="0">
                <a:solidFill>
                  <a:schemeClr val="bg1"/>
                </a:solidFill>
              </a:rPr>
              <a:t>a</a:t>
            </a:r>
            <a:r>
              <a:rPr lang="sr-Cyrl-RS" b="1" dirty="0" smtClean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Чудотворца  прослављамо 19. децембра, а пренос моштију 21. маја.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3395" y="476518"/>
            <a:ext cx="4511904" cy="2424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3395" y="3239984"/>
            <a:ext cx="4511904" cy="31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8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0238"/>
            <a:ext cx="10515600" cy="1834636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Одговори на питања у уџбенику на страни 81!</a:t>
            </a:r>
          </a:p>
          <a:p>
            <a:r>
              <a:rPr lang="sr-Cyrl-RS" sz="3200" b="1" dirty="0" smtClean="0">
                <a:solidFill>
                  <a:schemeClr val="bg1"/>
                </a:solidFill>
              </a:rPr>
              <a:t>У радној свесци ријеши осмосмјерку, а сљедећу страну исијеци и дијелове слагалице уклопи и залијепи!</a:t>
            </a:r>
          </a:p>
        </p:txBody>
      </p:sp>
    </p:spTree>
    <p:extLst>
      <p:ext uri="{BB962C8B-B14F-4D97-AF65-F5344CB8AC3E}">
        <p14:creationId xmlns:p14="http://schemas.microsoft.com/office/powerpoint/2010/main" xmlns="" val="5887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204</Words>
  <Application>Microsoft Office PowerPoint</Application>
  <PresentationFormat>Custom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Slavoljub Lukic</cp:lastModifiedBy>
  <cp:revision>10</cp:revision>
  <dcterms:created xsi:type="dcterms:W3CDTF">2020-04-24T07:56:11Z</dcterms:created>
  <dcterms:modified xsi:type="dcterms:W3CDTF">2020-05-04T05:59:28Z</dcterms:modified>
</cp:coreProperties>
</file>