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4308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336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8206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39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84183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94434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7325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7608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5400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0723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3440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053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575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8054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931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523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0790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13FEED-6D09-4F2A-B453-25E0CD06FFC9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D611-0E8E-446C-A853-6D11CE450F12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8272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s://en.wikipedia.org/wiki/East_Herzegovin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s://sr.wikipedia.org/wiki/%D0%A1%D0%BA%D1%83%D0%BF%D1%88%D1%82%D0%B8%D0%BD%D0%B0_%D0%B3%D1%80%D0%B0%D0%B4%D0%B0_%D0%91%D0%B0%D1%9A%D0%B0_%D0%9B%D1%83%D0%BA%D0%B0" TargetMode="Externa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3735F8-14E5-4413-A25A-BCBF153E7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752600"/>
            <a:ext cx="7724002" cy="2382077"/>
          </a:xfrm>
        </p:spPr>
        <p:txBody>
          <a:bodyPr/>
          <a:lstStyle/>
          <a:p>
            <a:pPr algn="ctr"/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КУЛТУРА ЖИВЉЕЊА И КОМУНИКАЦИЈА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F046B106-1432-4C36-8457-BFD8227694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Заједничко живљење</a:t>
            </a:r>
          </a:p>
        </p:txBody>
      </p:sp>
    </p:spTree>
    <p:extLst>
      <p:ext uri="{BB962C8B-B14F-4D97-AF65-F5344CB8AC3E}">
        <p14:creationId xmlns:p14="http://schemas.microsoft.com/office/powerpoint/2010/main" val="375600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8EA566A8-D1A6-4A8B-83EF-779886CA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52948" y="-120682"/>
            <a:ext cx="2146846" cy="3192517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A14AEC3C-6CEF-44B0-89A9-AEE34536FF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99418" y="91945"/>
            <a:ext cx="2491411" cy="2867021"/>
          </a:xfrm>
          <a:prstGeom prst="rect">
            <a:avLst/>
          </a:prstGeom>
        </p:spPr>
      </p:pic>
      <p:sp>
        <p:nvSpPr>
          <p:cNvPr id="12" name="Okvir za tekst 11">
            <a:extLst>
              <a:ext uri="{FF2B5EF4-FFF2-40B4-BE49-F238E27FC236}">
                <a16:creationId xmlns:a16="http://schemas.microsoft.com/office/drawing/2014/main" xmlns="" id="{3948B9DB-8FC2-40D1-A54E-78E3D002041C}"/>
              </a:ext>
            </a:extLst>
          </p:cNvPr>
          <p:cNvSpPr txBox="1"/>
          <p:nvPr/>
        </p:nvSpPr>
        <p:spPr>
          <a:xfrm>
            <a:off x="630112" y="2540330"/>
            <a:ext cx="2849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ПОРОДИЦА</a:t>
            </a: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xmlns="" id="{EE40ABDC-DA18-4AFD-AFFA-CD7DD44FDF56}"/>
              </a:ext>
            </a:extLst>
          </p:cNvPr>
          <p:cNvSpPr txBox="1"/>
          <p:nvPr/>
        </p:nvSpPr>
        <p:spPr>
          <a:xfrm>
            <a:off x="8871501" y="2771161"/>
            <a:ext cx="2464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xmlns="" id="{C6DAFC30-968D-41D4-B6CD-E10F64B807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764704" y="3856006"/>
            <a:ext cx="2714625" cy="2038350"/>
          </a:xfrm>
          <a:prstGeom prst="rect">
            <a:avLst/>
          </a:prstGeom>
        </p:spPr>
      </p:pic>
      <p:sp>
        <p:nvSpPr>
          <p:cNvPr id="17" name="Okvir za tekst 16">
            <a:extLst>
              <a:ext uri="{FF2B5EF4-FFF2-40B4-BE49-F238E27FC236}">
                <a16:creationId xmlns:a16="http://schemas.microsoft.com/office/drawing/2014/main" xmlns="" id="{BCECFD5F-D07E-47E9-BB3B-43A2DC853ECB}"/>
              </a:ext>
            </a:extLst>
          </p:cNvPr>
          <p:cNvSpPr txBox="1"/>
          <p:nvPr/>
        </p:nvSpPr>
        <p:spPr>
          <a:xfrm>
            <a:off x="1192696" y="5962655"/>
            <a:ext cx="19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ОПШТИНА</a:t>
            </a: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xmlns="" id="{261AEBD4-2EA5-4CEC-8D70-120AF03B59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913728" y="3507505"/>
            <a:ext cx="2464906" cy="2386851"/>
          </a:xfrm>
          <a:prstGeom prst="rect">
            <a:avLst/>
          </a:prstGeom>
        </p:spPr>
      </p:pic>
      <p:sp>
        <p:nvSpPr>
          <p:cNvPr id="20" name="Okvir za tekst 19">
            <a:extLst>
              <a:ext uri="{FF2B5EF4-FFF2-40B4-BE49-F238E27FC236}">
                <a16:creationId xmlns:a16="http://schemas.microsoft.com/office/drawing/2014/main" xmlns="" id="{0704FF43-1D3D-4D3E-AEA2-9E485A6F3FDC}"/>
              </a:ext>
            </a:extLst>
          </p:cNvPr>
          <p:cNvSpPr txBox="1"/>
          <p:nvPr/>
        </p:nvSpPr>
        <p:spPr>
          <a:xfrm>
            <a:off x="7528880" y="19632015"/>
            <a:ext cx="181847" cy="909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900"/>
              <a:t>Slika </a:t>
            </a:r>
            <a:r>
              <a:rPr lang="sr-Cyrl-BA" sz="900">
                <a:hlinkClick r:id="rId7" tooltip="https://en.wikipedia.org/wiki/East_Herzegovina"/>
              </a:rPr>
              <a:t>Ova fotografija</a:t>
            </a:r>
            <a:r>
              <a:rPr lang="sr-Cyrl-BA" sz="900"/>
              <a:t> autora Nepoznat autor licencirana je u okviru </a:t>
            </a:r>
            <a:r>
              <a:rPr lang="sr-Cyrl-BA" sz="900">
                <a:hlinkClick r:id="rId8" tooltip="https://creativecommons.org/licenses/by-sa/3.0/"/>
              </a:rPr>
              <a:t>CC BY-SA</a:t>
            </a:r>
            <a:endParaRPr lang="sr-Cyrl-BA" sz="900"/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xmlns="" id="{CFB5B39E-4F8F-4DE2-9F78-94D0B20A3C2F}"/>
              </a:ext>
            </a:extLst>
          </p:cNvPr>
          <p:cNvSpPr txBox="1"/>
          <p:nvPr/>
        </p:nvSpPr>
        <p:spPr>
          <a:xfrm>
            <a:off x="8913728" y="5894356"/>
            <a:ext cx="2147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СРПСКА</a:t>
            </a:r>
          </a:p>
        </p:txBody>
      </p:sp>
      <p:sp>
        <p:nvSpPr>
          <p:cNvPr id="22" name="Okvir za tekst 21">
            <a:extLst>
              <a:ext uri="{FF2B5EF4-FFF2-40B4-BE49-F238E27FC236}">
                <a16:creationId xmlns:a16="http://schemas.microsoft.com/office/drawing/2014/main" xmlns="" id="{B5B2FF3F-9585-4E3B-A3E2-1D7BAA730889}"/>
              </a:ext>
            </a:extLst>
          </p:cNvPr>
          <p:cNvSpPr txBox="1"/>
          <p:nvPr/>
        </p:nvSpPr>
        <p:spPr>
          <a:xfrm>
            <a:off x="3992097" y="2771161"/>
            <a:ext cx="4176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</a:t>
            </a:r>
            <a:endParaRPr lang="sr-Cyrl-B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4704" y="6356021"/>
            <a:ext cx="442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ПРИРОДА И ДРУШТВО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8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6D56A149-19F3-4C64-BDF0-EC39684B0FE5}"/>
              </a:ext>
            </a:extLst>
          </p:cNvPr>
          <p:cNvSpPr txBox="1"/>
          <p:nvPr/>
        </p:nvSpPr>
        <p:spPr>
          <a:xfrm>
            <a:off x="943429" y="1659285"/>
            <a:ext cx="96374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међусобно договарање и помагање како би се оствариле неке заједничке потребе и заједнички циљ.</a:t>
            </a:r>
          </a:p>
          <a:p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је могућа само ако се </a:t>
            </a:r>
            <a:r>
              <a:rPr lang="sr-Cyrl-B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међусобно поштују и показују разумијевање за оне који другачије мисле или се по нечему разликују.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704" y="6356021"/>
            <a:ext cx="442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ПРИРОДА И ДРУШТВО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3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18A72C34-CF2C-454C-81CA-9AE81D0BBC15}"/>
              </a:ext>
            </a:extLst>
          </p:cNvPr>
          <p:cNvSpPr txBox="1"/>
          <p:nvPr/>
        </p:nvSpPr>
        <p:spPr>
          <a:xfrm>
            <a:off x="725714" y="1233713"/>
            <a:ext cx="10493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људи је веома важна за њихов лакши и љепши заједнички живот.</a:t>
            </a:r>
          </a:p>
          <a:p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је лакше живјети и сарађивати са онима који поштују правила заједничког живота и права других, који извршавају своје обавезе, брину о себи и другима и сл.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sr-Cyrl-B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одговорним </a:t>
            </a:r>
            <a:r>
              <a:rPr lang="sr-Cyrl-B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људима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 се осјећају пријатније и сигурније.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704" y="6356021"/>
            <a:ext cx="442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ПРИРОДА И ДРУШТВО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EB143CE7-5AF2-4CDB-8054-38614CADBF27}"/>
              </a:ext>
            </a:extLst>
          </p:cNvPr>
          <p:cNvSpPr txBox="1"/>
          <p:nvPr/>
        </p:nvSpPr>
        <p:spPr>
          <a:xfrm>
            <a:off x="2757714" y="464457"/>
            <a:ext cx="68507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ХЛЕБ</a:t>
            </a:r>
          </a:p>
          <a:p>
            <a:pPr algn="ctr"/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</a:t>
            </a:r>
            <a:r>
              <a:rPr lang="sr-Cyrl-B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се труди</a:t>
            </a:r>
          </a:p>
          <a:p>
            <a:pPr algn="ctr"/>
            <a:r>
              <a:rPr lang="sr-Cyrl-B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него што </a:t>
            </a:r>
            <a:r>
              <a:rPr lang="sr-Cyrl-B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хлеб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замирише и заруди.</a:t>
            </a:r>
          </a:p>
          <a:p>
            <a:pPr algn="ct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B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Орач, ратар, сејач, жетелац, комбајнер,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млинар,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пекар, продавац.</a:t>
            </a:r>
          </a:p>
          <a:p>
            <a:pPr algn="ct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труде?</a:t>
            </a:r>
          </a:p>
          <a:p>
            <a:pPr algn="ct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Ору, дрљају, сеју, жању, мељу, месе, пеку и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продају.</a:t>
            </a: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Андрић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704" y="6356021"/>
            <a:ext cx="442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ПРИРОДА И ДРУШТВО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3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1BD4DF6D-A273-4372-8BC8-7352A78F0BD1}"/>
              </a:ext>
            </a:extLst>
          </p:cNvPr>
          <p:cNvSpPr txBox="1"/>
          <p:nvPr/>
        </p:nvSpPr>
        <p:spPr>
          <a:xfrm>
            <a:off x="885372" y="412583"/>
            <a:ext cx="88972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свеске нацртати мапу ума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наводећи своје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примјере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заједничког живота у заједници.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7FEDFA90-F13E-4E5F-9E10-FF6D6AB8E856}"/>
              </a:ext>
            </a:extLst>
          </p:cNvPr>
          <p:cNvSpPr txBox="1"/>
          <p:nvPr/>
        </p:nvSpPr>
        <p:spPr>
          <a:xfrm>
            <a:off x="1422400" y="3091543"/>
            <a:ext cx="863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ПОРОДИЦА                                                            ШКОЛА</a:t>
            </a:r>
          </a:p>
          <a:p>
            <a:endParaRPr lang="sr-Cyrl-B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</a:t>
            </a:r>
          </a:p>
          <a:p>
            <a:pPr algn="ctr"/>
            <a:r>
              <a:rPr lang="sr-Cyrl-B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</a:t>
            </a:r>
          </a:p>
          <a:p>
            <a:pPr algn="ctr"/>
            <a:endParaRPr lang="sr-Cyrl-B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ОПШТИНА                                                 РЕПУБЛИКА СРПСКА</a:t>
            </a:r>
          </a:p>
        </p:txBody>
      </p:sp>
      <p:cxnSp>
        <p:nvCxnSpPr>
          <p:cNvPr id="5" name="Prava linija spajanja sa strelicom 4">
            <a:extLst>
              <a:ext uri="{FF2B5EF4-FFF2-40B4-BE49-F238E27FC236}">
                <a16:creationId xmlns:a16="http://schemas.microsoft.com/office/drawing/2014/main" xmlns="" id="{2945559A-B5C4-4EC1-9520-2686D78DAE30}"/>
              </a:ext>
            </a:extLst>
          </p:cNvPr>
          <p:cNvCxnSpPr/>
          <p:nvPr/>
        </p:nvCxnSpPr>
        <p:spPr>
          <a:xfrm flipH="1" flipV="1">
            <a:off x="3265714" y="3541486"/>
            <a:ext cx="1524000" cy="904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rava linija spajanja sa strelicom 9">
            <a:extLst>
              <a:ext uri="{FF2B5EF4-FFF2-40B4-BE49-F238E27FC236}">
                <a16:creationId xmlns:a16="http://schemas.microsoft.com/office/drawing/2014/main" xmlns="" id="{6C80BD0C-0455-42F3-9CB6-AEB789C8CA42}"/>
              </a:ext>
            </a:extLst>
          </p:cNvPr>
          <p:cNvCxnSpPr/>
          <p:nvPr/>
        </p:nvCxnSpPr>
        <p:spPr>
          <a:xfrm flipV="1">
            <a:off x="6691086" y="3541486"/>
            <a:ext cx="1059543" cy="904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sa strelicom 11">
            <a:extLst>
              <a:ext uri="{FF2B5EF4-FFF2-40B4-BE49-F238E27FC236}">
                <a16:creationId xmlns:a16="http://schemas.microsoft.com/office/drawing/2014/main" xmlns="" id="{2306925B-D0BD-4EC1-A342-2B00EA97B41C}"/>
              </a:ext>
            </a:extLst>
          </p:cNvPr>
          <p:cNvCxnSpPr/>
          <p:nvPr/>
        </p:nvCxnSpPr>
        <p:spPr>
          <a:xfrm>
            <a:off x="6633028" y="5021943"/>
            <a:ext cx="566058" cy="101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a linija spajanja sa strelicom 13">
            <a:extLst>
              <a:ext uri="{FF2B5EF4-FFF2-40B4-BE49-F238E27FC236}">
                <a16:creationId xmlns:a16="http://schemas.microsoft.com/office/drawing/2014/main" xmlns="" id="{8F273764-A422-4E61-9F91-7D9C0D1BFBA6}"/>
              </a:ext>
            </a:extLst>
          </p:cNvPr>
          <p:cNvCxnSpPr/>
          <p:nvPr/>
        </p:nvCxnSpPr>
        <p:spPr>
          <a:xfrm flipH="1">
            <a:off x="3062514" y="5021943"/>
            <a:ext cx="1538515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4704" y="6356021"/>
            <a:ext cx="442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ПРИРОДА И ДРУШТВО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2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266</TotalTime>
  <Words>228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Jon</vt:lpstr>
      <vt:lpstr>4. РАЗРЕД ПРИРОДА И ДРУШТВО    КУЛТУРА ЖИВЉЕЊА И КОМУНИКАЦИЈА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РАЗРЕД ПРИРОДА И ДРУШТВО    КУЛТУРА ЖИВЉЕЊА И КОМУНИКАЦИЈА</dc:title>
  <dc:creator>Nastavnik</dc:creator>
  <cp:lastModifiedBy>marina_uciteljica@yahoo.com</cp:lastModifiedBy>
  <cp:revision>13</cp:revision>
  <dcterms:created xsi:type="dcterms:W3CDTF">2020-04-27T15:56:59Z</dcterms:created>
  <dcterms:modified xsi:type="dcterms:W3CDTF">2020-04-28T14:38:03Z</dcterms:modified>
</cp:coreProperties>
</file>