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5" r:id="rId5"/>
    <p:sldId id="266" r:id="rId6"/>
    <p:sldId id="260" r:id="rId7"/>
    <p:sldId id="261" r:id="rId8"/>
    <p:sldId id="267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81AF-D675-4AF4-8679-FA6C0FA00E49}" type="datetimeFigureOut">
              <a:rPr lang="sr-Latn-CS" smtClean="0"/>
              <a:pPr/>
              <a:t>23.4.2020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72F4-F80A-4C3C-8390-16FF30F2FD9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026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1785982" y="214311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292893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278605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sr-Latn-CS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272622"/>
            <a:ext cx="3438442" cy="15241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52354" y="3501479"/>
            <a:ext cx="5039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</a:t>
            </a:r>
            <a:r>
              <a:rPr lang="sr-Cyrl-BA" sz="4400" dirty="0" smtClean="0"/>
              <a:t>. разред-Историја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2904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026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1785982" y="214311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292893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278605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sr-Latn-CS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2714620"/>
            <a:ext cx="3407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800" b="1" i="1" smtClean="0"/>
              <a:t>МОРАВСКА    СРБИЈА</a:t>
            </a:r>
            <a:endParaRPr lang="sr-Latn-CS" sz="2800" b="1" i="1"/>
          </a:p>
        </p:txBody>
      </p:sp>
      <p:sp>
        <p:nvSpPr>
          <p:cNvPr id="10" name="TextBox 9"/>
          <p:cNvSpPr txBox="1"/>
          <p:nvPr/>
        </p:nvSpPr>
        <p:spPr>
          <a:xfrm>
            <a:off x="2214546" y="3714752"/>
            <a:ext cx="4336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b="1" i="1" dirty="0" smtClean="0"/>
              <a:t>-</a:t>
            </a:r>
            <a:r>
              <a:rPr lang="sr-Cyrl-CS" sz="2400" b="1" i="1" dirty="0" smtClean="0"/>
              <a:t>У</a:t>
            </a:r>
            <a:r>
              <a:rPr lang="sr-Cyrl-CS" sz="2400" b="1" dirty="0" smtClean="0"/>
              <a:t>џбеник   страна  19</a:t>
            </a:r>
            <a:r>
              <a:rPr lang="en-US" sz="2400" b="1" dirty="0" smtClean="0"/>
              <a:t>4.</a:t>
            </a:r>
            <a:r>
              <a:rPr lang="sr-Cyrl-CS" sz="2400" b="1" dirty="0" smtClean="0"/>
              <a:t>  и   195.</a:t>
            </a:r>
            <a:endParaRPr lang="sr-Latn-C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Picture 2" descr="C:\Documents and Settings\Administrator.WOJOJ-B18805D0C\Desktop\RIM 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357298"/>
            <a:ext cx="2667012" cy="321471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500042"/>
            <a:ext cx="2879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МОРАВСКА   СРБИЈА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57864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Слабљење   Српског царства</a:t>
            </a:r>
          </a:p>
          <a:p>
            <a:endParaRPr lang="sr-Cyrl-CS" sz="2400" b="1" u="sng" dirty="0" smtClean="0"/>
          </a:p>
          <a:p>
            <a:r>
              <a:rPr lang="sr-Cyrl-CS" sz="2400" dirty="0" smtClean="0"/>
              <a:t>-Српско царство за вријеме владавине</a:t>
            </a:r>
          </a:p>
          <a:p>
            <a:r>
              <a:rPr lang="sr-Cyrl-CS" sz="2400" dirty="0" smtClean="0"/>
              <a:t>Уроша Нејаког(1355.-1371.године)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-власт два цара Уроша Нејаког   и</a:t>
            </a:r>
          </a:p>
          <a:p>
            <a:r>
              <a:rPr lang="sr-Cyrl-CS" sz="2400" dirty="0" smtClean="0"/>
              <a:t>Симеона намјесника у Тесалији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-обласни господари и територије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-цар Урош Нејаки и краљ Вукашин Мрњавчевић</a:t>
            </a:r>
          </a:p>
          <a:p>
            <a:endParaRPr lang="sr-Cyrl-CS" sz="2400" dirty="0" smtClean="0"/>
          </a:p>
          <a:p>
            <a:endParaRPr lang="sr-Cyrl-CS" sz="2400" dirty="0" smtClean="0"/>
          </a:p>
          <a:p>
            <a:endParaRPr lang="sr-Cyrl-C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istrator.WOJOJ-B18805D0C\Desktop\MAR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500438"/>
            <a:ext cx="5715040" cy="25622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357166"/>
            <a:ext cx="2948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МОРАВСКА    СРБИЈА</a:t>
            </a:r>
            <a:endParaRPr lang="sr-Latn-C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857232"/>
            <a:ext cx="7215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Турци  Османлије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-ширење Османског царства на Балкану у </a:t>
            </a:r>
            <a:r>
              <a:rPr lang="en-US" sz="2400" dirty="0" smtClean="0"/>
              <a:t>xiv </a:t>
            </a:r>
            <a:r>
              <a:rPr lang="sr-Cyrl-CS" sz="2400" dirty="0" smtClean="0"/>
              <a:t>вијеку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-разједињене хришћанске земље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-26.септембра 1371.године битка на ријеци Марици</a:t>
            </a:r>
            <a:endParaRPr lang="en-US" sz="2400" dirty="0" smtClean="0"/>
          </a:p>
          <a:p>
            <a:endParaRPr lang="en-US" sz="2400" dirty="0" smtClean="0"/>
          </a:p>
          <a:p>
            <a:endParaRPr lang="sr-Cyrl-CS" sz="2400" dirty="0" smtClean="0"/>
          </a:p>
          <a:p>
            <a:endParaRPr lang="sr-Cyrl-CS" sz="2400" b="1" u="sng" dirty="0" smtClean="0"/>
          </a:p>
          <a:p>
            <a:endParaRPr lang="sr-Cyrl-CS" sz="2400" b="1" u="sng" dirty="0" smtClean="0"/>
          </a:p>
          <a:p>
            <a:endParaRPr lang="sr-Cyrl-C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428604"/>
            <a:ext cx="2879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МОРАВСКА   СРБИЈА</a:t>
            </a:r>
            <a:endParaRPr lang="sr-Latn-CS" sz="2400" b="1" u="sng" dirty="0"/>
          </a:p>
        </p:txBody>
      </p:sp>
      <p:pic>
        <p:nvPicPr>
          <p:cNvPr id="2051" name="Picture 3" descr="C:\Documents and Settings\Administrator.WOJOJ-B18805D0C\Desktop\MORAVSKA SRBIJ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285860"/>
            <a:ext cx="2400302" cy="33575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1285860"/>
            <a:ext cx="50720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Кнез   Лазар и Моравска Србија</a:t>
            </a:r>
          </a:p>
          <a:p>
            <a:endParaRPr lang="sr-Cyrl-CS" sz="2400" b="1" u="sng" dirty="0" smtClean="0"/>
          </a:p>
          <a:p>
            <a:r>
              <a:rPr lang="sr-Cyrl-CS" sz="2400" dirty="0" smtClean="0"/>
              <a:t>-Лазар Хребљановић у служби на</a:t>
            </a:r>
          </a:p>
          <a:p>
            <a:r>
              <a:rPr lang="sr-Cyrl-CS" sz="2400" dirty="0" smtClean="0"/>
              <a:t>д</a:t>
            </a:r>
            <a:r>
              <a:rPr lang="sr-Cyrl-CS" sz="2400" dirty="0" smtClean="0"/>
              <a:t>вору Уроша Нејаког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-1371.године крај Српског царства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-ширење Моравске Србије(сукоб</a:t>
            </a:r>
          </a:p>
          <a:p>
            <a:r>
              <a:rPr lang="sr-Cyrl-CS" sz="2400" dirty="0" smtClean="0"/>
              <a:t>к</a:t>
            </a:r>
            <a:r>
              <a:rPr lang="sr-Cyrl-CS" sz="2400" dirty="0" smtClean="0"/>
              <a:t>неза Лазара и бана Твртка Котроманића са Николом Алтомановићем)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-подршка Српске цркве кнезу Лазару</a:t>
            </a:r>
          </a:p>
          <a:p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00364" y="714356"/>
            <a:ext cx="2734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b="1" dirty="0" smtClean="0"/>
              <a:t>ГАЛЕРИЈА     СЛИКА</a:t>
            </a:r>
            <a:endParaRPr lang="sr-Latn-CS" sz="2400" b="1" dirty="0"/>
          </a:p>
        </p:txBody>
      </p:sp>
      <p:pic>
        <p:nvPicPr>
          <p:cNvPr id="2051" name="Picture 3" descr="C:\Documents and Settings\Administrator.WOJOJ-B18805D0C\Desktop\KOSOVO\KOS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142984"/>
            <a:ext cx="1819275" cy="214314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.WOJOJ-B18805D0C\Desktop\KOSOVO\KOS  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142984"/>
            <a:ext cx="1676400" cy="214314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istrator.WOJOJ-B18805D0C\Desktop\KOSOVO\layar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214423"/>
            <a:ext cx="3143272" cy="2000264"/>
          </a:xfrm>
          <a:prstGeom prst="rect">
            <a:avLst/>
          </a:prstGeom>
          <a:noFill/>
        </p:spPr>
      </p:pic>
      <p:pic>
        <p:nvPicPr>
          <p:cNvPr id="2054" name="Picture 6" descr="C:\Documents and Settings\Administrator.WOJOJ-B18805D0C\Desktop\KOSOVO\ravanic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3786190"/>
            <a:ext cx="2928958" cy="1714512"/>
          </a:xfrm>
          <a:prstGeom prst="rect">
            <a:avLst/>
          </a:prstGeom>
          <a:noFill/>
        </p:spPr>
      </p:pic>
      <p:pic>
        <p:nvPicPr>
          <p:cNvPr id="2055" name="Picture 7" descr="C:\Documents and Settings\Administrator.WOJOJ-B18805D0C\Desktop\KOSOVO\ljubostinj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714752"/>
            <a:ext cx="2714644" cy="171451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142976" y="3286124"/>
            <a:ext cx="586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Кнез  Лазар            кнегиња Милица      манастир Лазарица</a:t>
            </a:r>
            <a:endParaRPr lang="sr-Latn-CS" dirty="0"/>
          </a:p>
        </p:txBody>
      </p:sp>
      <p:sp>
        <p:nvSpPr>
          <p:cNvPr id="14" name="TextBox 13"/>
          <p:cNvSpPr txBox="1"/>
          <p:nvPr/>
        </p:nvSpPr>
        <p:spPr>
          <a:xfrm>
            <a:off x="1571604" y="5500702"/>
            <a:ext cx="554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Манстир  Љубостиња                         манстир   Раваница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.WOJOJ-B18805D0C\Desktop\KOSOVO\KOS 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2838450" cy="2000264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or.WOJOJ-B18805D0C\Desktop\KOSOVO\KOS 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71480"/>
            <a:ext cx="2794000" cy="2214578"/>
          </a:xfrm>
          <a:prstGeom prst="rect">
            <a:avLst/>
          </a:prstGeom>
          <a:noFill/>
        </p:spPr>
      </p:pic>
      <p:pic>
        <p:nvPicPr>
          <p:cNvPr id="3077" name="Picture 5" descr="C:\Documents and Settings\Administrator.WOJOJ-B18805D0C\Desktop\KOSOVO\KOS 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3571876"/>
            <a:ext cx="3286148" cy="2071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2786058"/>
            <a:ext cx="574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султан  Мурат </a:t>
            </a:r>
            <a:r>
              <a:rPr lang="en-US" dirty="0" smtClean="0"/>
              <a:t>I</a:t>
            </a:r>
            <a:r>
              <a:rPr lang="sr-Cyrl-CS" dirty="0" smtClean="0"/>
              <a:t>                                       оружје турске војске</a:t>
            </a:r>
            <a:endParaRPr lang="sr-Latn-CS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5643578"/>
            <a:ext cx="236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оружје  српске  војске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tor.WOJOJ-B18805D0C\Desktop\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785794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u="sng" dirty="0" smtClean="0"/>
              <a:t>МОРАВСКА   СРБИЈА</a:t>
            </a:r>
          </a:p>
          <a:p>
            <a:endParaRPr lang="sr-Cyrl-CS" sz="2400" b="1" u="sng" dirty="0" smtClean="0"/>
          </a:p>
          <a:p>
            <a:endParaRPr lang="sr-Cyrl-CS" sz="2400" b="1" u="sng" dirty="0" smtClean="0"/>
          </a:p>
          <a:p>
            <a:r>
              <a:rPr lang="sr-Cyrl-CS" sz="2400" b="1" u="sng" dirty="0" smtClean="0"/>
              <a:t>ЗАДАЦИ  ЗА САМОСТАЛАН РАД</a:t>
            </a:r>
          </a:p>
          <a:p>
            <a:endParaRPr lang="sr-Cyrl-CS" sz="2400" b="1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2976" y="2928934"/>
            <a:ext cx="73736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dirty="0" smtClean="0"/>
              <a:t>1.Напиши забиљешке у свеску за сваки поднаслов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2.Одговорити на питања 1.и 2.који се налазе на страни</a:t>
            </a:r>
          </a:p>
          <a:p>
            <a:r>
              <a:rPr lang="sr-Cyrl-CS" sz="2400" dirty="0" smtClean="0"/>
              <a:t>199. у уџбенику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166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wojoj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32</cp:revision>
  <dcterms:created xsi:type="dcterms:W3CDTF">2020-04-15T22:01:43Z</dcterms:created>
  <dcterms:modified xsi:type="dcterms:W3CDTF">2020-04-23T17:23:12Z</dcterms:modified>
</cp:coreProperties>
</file>