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7927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537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506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811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750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960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53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898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968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68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49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060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BA" smtClean="0"/>
              <a:t>ПЈЕШАК</a:t>
            </a:r>
            <a:r>
              <a:rPr lang="sr-Latn-BA" smtClean="0"/>
              <a:t> </a:t>
            </a:r>
            <a:r>
              <a:rPr lang="sr-Cyrl-BA" smtClean="0"/>
              <a:t>И</a:t>
            </a:r>
            <a:r>
              <a:rPr lang="sr-Latn-BA" smtClean="0"/>
              <a:t> </a:t>
            </a:r>
            <a:r>
              <a:rPr lang="sr-Cyrl-BA" smtClean="0"/>
              <a:t>БИЦИКЛИСТА</a:t>
            </a:r>
            <a:r>
              <a:rPr lang="sr-Latn-BA" smtClean="0"/>
              <a:t> </a:t>
            </a:r>
            <a:r>
              <a:rPr lang="sr-Cyrl-BA" smtClean="0"/>
              <a:t>У</a:t>
            </a:r>
            <a:r>
              <a:rPr lang="sr-Latn-BA" smtClean="0"/>
              <a:t> </a:t>
            </a:r>
            <a:r>
              <a:rPr lang="sr-Cyrl-BA" smtClean="0"/>
              <a:t>САОБРАЋАЈУ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sr-Latn-BA" cap="none"/>
          </a:p>
          <a:p>
            <a:pPr algn="r"/>
            <a:r>
              <a:rPr lang="sr-Latn-BA" cap="none" smtClean="0"/>
              <a:t>53.-56.</a:t>
            </a:r>
            <a:endParaRPr lang="sr-Latn-BA" cap="none"/>
          </a:p>
        </p:txBody>
      </p:sp>
    </p:spTree>
    <p:extLst>
      <p:ext uri="{BB962C8B-B14F-4D97-AF65-F5344CB8AC3E}">
        <p14:creationId xmlns:p14="http://schemas.microsoft.com/office/powerpoint/2010/main" xmlns="" val="11469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Прелазак</a:t>
            </a:r>
            <a:r>
              <a:rPr lang="sr-Latn-BA" dirty="0" smtClean="0"/>
              <a:t> </a:t>
            </a:r>
            <a:r>
              <a:rPr lang="sr-Cyrl-BA" dirty="0" smtClean="0"/>
              <a:t>улице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r-Cyrl-BA" dirty="0" smtClean="0"/>
              <a:t>Бициклиста</a:t>
            </a:r>
            <a:r>
              <a:rPr lang="sr-Latn-BA" dirty="0" smtClean="0"/>
              <a:t> </a:t>
            </a:r>
            <a:r>
              <a:rPr lang="sr-Cyrl-BA" dirty="0" smtClean="0"/>
              <a:t>прелази</a:t>
            </a:r>
            <a:r>
              <a:rPr lang="sr-Latn-BA" dirty="0" smtClean="0"/>
              <a:t> </a:t>
            </a:r>
            <a:r>
              <a:rPr lang="sr-Cyrl-BA" dirty="0" smtClean="0"/>
              <a:t>улицу</a:t>
            </a:r>
            <a:r>
              <a:rPr lang="sr-Latn-BA" dirty="0" smtClean="0"/>
              <a:t> </a:t>
            </a:r>
            <a:r>
              <a:rPr lang="sr-Cyrl-BA" dirty="0" smtClean="0"/>
              <a:t>на</a:t>
            </a:r>
            <a:r>
              <a:rPr lang="sr-Latn-BA" dirty="0" smtClean="0"/>
              <a:t> </a:t>
            </a:r>
            <a:r>
              <a:rPr lang="sr-Cyrl-BA" dirty="0" smtClean="0"/>
              <a:t>обиљеженом</a:t>
            </a:r>
            <a:r>
              <a:rPr lang="sr-Latn-BA" dirty="0" smtClean="0"/>
              <a:t> </a:t>
            </a:r>
            <a:r>
              <a:rPr lang="sr-Cyrl-BA" dirty="0" smtClean="0"/>
              <a:t>прелазу</a:t>
            </a:r>
            <a:r>
              <a:rPr lang="sr-Latn-BA" dirty="0" smtClean="0"/>
              <a:t>, </a:t>
            </a:r>
            <a:r>
              <a:rPr lang="sr-Cyrl-BA" dirty="0" smtClean="0"/>
              <a:t>а</a:t>
            </a:r>
            <a:r>
              <a:rPr lang="sr-Latn-BA" dirty="0" smtClean="0"/>
              <a:t> </a:t>
            </a:r>
            <a:r>
              <a:rPr lang="sr-Cyrl-BA" dirty="0" smtClean="0"/>
              <a:t>возачи</a:t>
            </a:r>
            <a:r>
              <a:rPr lang="sr-Latn-BA" dirty="0" smtClean="0"/>
              <a:t> </a:t>
            </a:r>
            <a:r>
              <a:rPr lang="sr-Cyrl-BA" dirty="0" smtClean="0"/>
              <a:t>су</a:t>
            </a:r>
            <a:r>
              <a:rPr lang="sr-Latn-BA" dirty="0" smtClean="0"/>
              <a:t> </a:t>
            </a:r>
            <a:r>
              <a:rPr lang="sr-Cyrl-BA" dirty="0" smtClean="0"/>
              <a:t>дужни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пропусте</a:t>
            </a:r>
            <a:r>
              <a:rPr lang="sr-Latn-BA" dirty="0" smtClean="0"/>
              <a:t> </a:t>
            </a:r>
            <a:r>
              <a:rPr lang="sr-Cyrl-BA" dirty="0" smtClean="0"/>
              <a:t>бициклисте</a:t>
            </a:r>
            <a:r>
              <a:rPr lang="sr-Latn-BA" dirty="0" smtClean="0"/>
              <a:t> </a:t>
            </a:r>
            <a:r>
              <a:rPr lang="sr-Cyrl-BA" dirty="0" smtClean="0"/>
              <a:t>који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крећу</a:t>
            </a:r>
            <a:r>
              <a:rPr lang="sr-Latn-BA" dirty="0" smtClean="0"/>
              <a:t> </a:t>
            </a:r>
            <a:r>
              <a:rPr lang="sr-Cyrl-BA" dirty="0" smtClean="0"/>
              <a:t>бициклистичком</a:t>
            </a:r>
            <a:r>
              <a:rPr lang="sr-Latn-BA" dirty="0" smtClean="0"/>
              <a:t> </a:t>
            </a:r>
            <a:r>
              <a:rPr lang="sr-Cyrl-BA" dirty="0" smtClean="0"/>
              <a:t>стазом</a:t>
            </a:r>
            <a:r>
              <a:rPr lang="sr-Latn-BA" dirty="0" smtClean="0"/>
              <a:t>, </a:t>
            </a:r>
            <a:r>
              <a:rPr lang="sr-Cyrl-BA" dirty="0" smtClean="0"/>
              <a:t>односно</a:t>
            </a:r>
            <a:r>
              <a:rPr lang="sr-Latn-BA" dirty="0" smtClean="0"/>
              <a:t> </a:t>
            </a:r>
            <a:r>
              <a:rPr lang="sr-Cyrl-BA" dirty="0" smtClean="0"/>
              <a:t>траком</a:t>
            </a:r>
            <a:r>
              <a:rPr lang="sr-Latn-BA" dirty="0" smtClean="0"/>
              <a:t>. </a:t>
            </a:r>
            <a:endParaRPr lang="sr-Latn-B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3674" y="1845734"/>
            <a:ext cx="4612005" cy="3107266"/>
          </a:xfrm>
        </p:spPr>
      </p:pic>
    </p:spTree>
    <p:extLst>
      <p:ext uri="{BB962C8B-B14F-4D97-AF65-F5344CB8AC3E}">
        <p14:creationId xmlns:p14="http://schemas.microsoft.com/office/powerpoint/2010/main" xmlns="" val="7649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Промјена</a:t>
            </a:r>
            <a:r>
              <a:rPr lang="sr-Latn-BA" dirty="0" smtClean="0"/>
              <a:t> </a:t>
            </a:r>
            <a:r>
              <a:rPr lang="sr-Cyrl-BA" dirty="0" smtClean="0"/>
              <a:t>правца</a:t>
            </a:r>
            <a:r>
              <a:rPr lang="sr-Latn-BA" dirty="0" smtClean="0"/>
              <a:t> </a:t>
            </a:r>
            <a:r>
              <a:rPr lang="sr-Cyrl-BA" dirty="0" smtClean="0"/>
              <a:t>кретања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r-Cyrl-BA" dirty="0" smtClean="0"/>
              <a:t>Приликом</a:t>
            </a:r>
            <a:r>
              <a:rPr lang="sr-Latn-BA" dirty="0" smtClean="0"/>
              <a:t> </a:t>
            </a:r>
            <a:r>
              <a:rPr lang="sr-Cyrl-BA" dirty="0" smtClean="0"/>
              <a:t>скретања</a:t>
            </a:r>
            <a:r>
              <a:rPr lang="sr-Latn-BA" dirty="0" smtClean="0"/>
              <a:t> </a:t>
            </a:r>
            <a:r>
              <a:rPr lang="sr-Cyrl-BA" dirty="0" smtClean="0"/>
              <a:t>бициклиста</a:t>
            </a:r>
            <a:r>
              <a:rPr lang="sr-Latn-BA" dirty="0" smtClean="0"/>
              <a:t> </a:t>
            </a:r>
            <a:r>
              <a:rPr lang="sr-Cyrl-BA" dirty="0" smtClean="0"/>
              <a:t>је</a:t>
            </a:r>
            <a:r>
              <a:rPr lang="sr-Latn-BA" dirty="0" smtClean="0"/>
              <a:t> </a:t>
            </a:r>
            <a:r>
              <a:rPr lang="sr-Cyrl-BA" dirty="0" smtClean="0"/>
              <a:t>дужан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осталим</a:t>
            </a:r>
            <a:r>
              <a:rPr lang="sr-Latn-BA" dirty="0" smtClean="0"/>
              <a:t> </a:t>
            </a:r>
            <a:r>
              <a:rPr lang="sr-Cyrl-BA" dirty="0" smtClean="0"/>
              <a:t>учесницима</a:t>
            </a:r>
            <a:r>
              <a:rPr lang="sr-Latn-BA" dirty="0" smtClean="0"/>
              <a:t> </a:t>
            </a:r>
            <a:r>
              <a:rPr lang="sr-Cyrl-BA" dirty="0" smtClean="0"/>
              <a:t>у</a:t>
            </a:r>
            <a:r>
              <a:rPr lang="sr-Latn-BA" dirty="0" smtClean="0"/>
              <a:t> </a:t>
            </a:r>
            <a:r>
              <a:rPr lang="sr-Cyrl-BA" dirty="0" smtClean="0"/>
              <a:t>саобраћају</a:t>
            </a:r>
            <a:r>
              <a:rPr lang="sr-Latn-BA" dirty="0" smtClean="0"/>
              <a:t> </a:t>
            </a:r>
            <a:r>
              <a:rPr lang="sr-Cyrl-BA" dirty="0" smtClean="0"/>
              <a:t>то</a:t>
            </a:r>
            <a:r>
              <a:rPr lang="sr-Latn-BA" dirty="0" smtClean="0"/>
              <a:t> </a:t>
            </a:r>
            <a:r>
              <a:rPr lang="sr-Cyrl-BA" dirty="0" smtClean="0"/>
              <a:t>најави</a:t>
            </a:r>
            <a:r>
              <a:rPr lang="sr-Latn-BA" dirty="0" smtClean="0"/>
              <a:t> </a:t>
            </a:r>
            <a:r>
              <a:rPr lang="sr-Cyrl-BA" dirty="0" smtClean="0"/>
              <a:t>одручивањем</a:t>
            </a:r>
            <a:r>
              <a:rPr lang="sr-Latn-BA" dirty="0" smtClean="0"/>
              <a:t> </a:t>
            </a:r>
            <a:r>
              <a:rPr lang="sr-Cyrl-BA" dirty="0" smtClean="0"/>
              <a:t>руке</a:t>
            </a:r>
            <a:r>
              <a:rPr lang="sr-Latn-BA" dirty="0" smtClean="0"/>
              <a:t> </a:t>
            </a:r>
            <a:r>
              <a:rPr lang="sr-Cyrl-BA" dirty="0" smtClean="0"/>
              <a:t>на</a:t>
            </a:r>
            <a:r>
              <a:rPr lang="sr-Latn-BA" dirty="0" smtClean="0"/>
              <a:t> </a:t>
            </a:r>
            <a:r>
              <a:rPr lang="sr-Cyrl-BA" dirty="0" smtClean="0"/>
              <a:t>оној</a:t>
            </a:r>
            <a:r>
              <a:rPr lang="sr-Latn-BA" dirty="0" smtClean="0"/>
              <a:t> </a:t>
            </a:r>
            <a:r>
              <a:rPr lang="sr-Cyrl-BA" dirty="0" smtClean="0"/>
              <a:t>страни</a:t>
            </a:r>
            <a:r>
              <a:rPr lang="sr-Latn-BA" dirty="0" smtClean="0"/>
              <a:t> </a:t>
            </a:r>
            <a:r>
              <a:rPr lang="sr-Cyrl-BA" dirty="0" smtClean="0"/>
              <a:t>на</a:t>
            </a:r>
            <a:r>
              <a:rPr lang="sr-Latn-BA" dirty="0" smtClean="0"/>
              <a:t> </a:t>
            </a:r>
            <a:r>
              <a:rPr lang="sr-Cyrl-BA" dirty="0" smtClean="0"/>
              <a:t>коју</a:t>
            </a:r>
            <a:r>
              <a:rPr lang="sr-Latn-BA" dirty="0" smtClean="0"/>
              <a:t> </a:t>
            </a:r>
            <a:r>
              <a:rPr lang="sr-Cyrl-BA" dirty="0" smtClean="0"/>
              <a:t>намјерава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скрене</a:t>
            </a:r>
            <a:r>
              <a:rPr lang="sr-Latn-BA" dirty="0" smtClean="0"/>
              <a:t>. </a:t>
            </a:r>
            <a:endParaRPr lang="sr-Latn-BA" dirty="0" smtClean="0"/>
          </a:p>
          <a:p>
            <a:pPr algn="just"/>
            <a:endParaRPr lang="sr-Latn-BA" dirty="0" smtClean="0"/>
          </a:p>
          <a:p>
            <a:pPr algn="just"/>
            <a:r>
              <a:rPr lang="sr-Cyrl-BA" dirty="0" smtClean="0"/>
              <a:t>Рука</a:t>
            </a:r>
            <a:r>
              <a:rPr lang="sr-Latn-BA" dirty="0" smtClean="0"/>
              <a:t> </a:t>
            </a:r>
            <a:r>
              <a:rPr lang="sr-Cyrl-BA" dirty="0" smtClean="0"/>
              <a:t>треба</a:t>
            </a:r>
            <a:r>
              <a:rPr lang="sr-Latn-BA" dirty="0" smtClean="0"/>
              <a:t> </a:t>
            </a:r>
            <a:r>
              <a:rPr lang="sr-Cyrl-BA" dirty="0" smtClean="0"/>
              <a:t>бити</a:t>
            </a:r>
            <a:r>
              <a:rPr lang="sr-Latn-BA" dirty="0" smtClean="0"/>
              <a:t> </a:t>
            </a:r>
            <a:r>
              <a:rPr lang="sr-Cyrl-BA" dirty="0" smtClean="0"/>
              <a:t>испружена</a:t>
            </a:r>
            <a:r>
              <a:rPr lang="sr-Latn-BA" dirty="0" smtClean="0"/>
              <a:t> </a:t>
            </a:r>
            <a:r>
              <a:rPr lang="sr-Cyrl-BA" dirty="0" smtClean="0"/>
              <a:t>све</a:t>
            </a:r>
            <a:r>
              <a:rPr lang="sr-Latn-BA" dirty="0" smtClean="0"/>
              <a:t> </a:t>
            </a:r>
            <a:r>
              <a:rPr lang="sr-Cyrl-BA" dirty="0" smtClean="0"/>
              <a:t>вријеме</a:t>
            </a:r>
            <a:r>
              <a:rPr lang="sr-Latn-BA" dirty="0" smtClean="0"/>
              <a:t> </a:t>
            </a:r>
            <a:r>
              <a:rPr lang="sr-Cyrl-BA" dirty="0" smtClean="0"/>
              <a:t>док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не</a:t>
            </a:r>
            <a:r>
              <a:rPr lang="sr-Latn-BA" dirty="0" smtClean="0"/>
              <a:t> </a:t>
            </a:r>
            <a:r>
              <a:rPr lang="sr-Cyrl-BA" dirty="0" smtClean="0"/>
              <a:t>изврши</a:t>
            </a:r>
            <a:r>
              <a:rPr lang="sr-Latn-BA" dirty="0" smtClean="0"/>
              <a:t> </a:t>
            </a:r>
            <a:r>
              <a:rPr lang="sr-Cyrl-BA" dirty="0" smtClean="0"/>
              <a:t>радња</a:t>
            </a:r>
            <a:r>
              <a:rPr lang="sr-Latn-BA" dirty="0" smtClean="0"/>
              <a:t> </a:t>
            </a:r>
            <a:r>
              <a:rPr lang="sr-Cyrl-BA" dirty="0" smtClean="0"/>
              <a:t>бициклом</a:t>
            </a:r>
            <a:r>
              <a:rPr lang="sr-Latn-BA" dirty="0" smtClean="0"/>
              <a:t> (</a:t>
            </a:r>
            <a:r>
              <a:rPr lang="sr-Cyrl-BA" dirty="0" smtClean="0"/>
              <a:t>скретање</a:t>
            </a:r>
            <a:r>
              <a:rPr lang="sr-Latn-BA" dirty="0" smtClean="0"/>
              <a:t>).</a:t>
            </a:r>
            <a:endParaRPr lang="sr-Latn-B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373" t="4357" r="17256" b="4357"/>
          <a:stretch/>
        </p:blipFill>
        <p:spPr>
          <a:xfrm>
            <a:off x="7162800" y="1845734"/>
            <a:ext cx="3992880" cy="2921529"/>
          </a:xfr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xmlns="" val="27951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b="1" dirty="0" smtClean="0"/>
              <a:t>Возач</a:t>
            </a:r>
            <a:r>
              <a:rPr lang="it-IT" b="1" dirty="0" smtClean="0"/>
              <a:t> </a:t>
            </a:r>
            <a:r>
              <a:rPr lang="sr-Cyrl-BA" b="1" dirty="0" smtClean="0"/>
              <a:t>бицикла</a:t>
            </a:r>
            <a:r>
              <a:rPr lang="sr-Latn-BA" b="1" dirty="0" smtClean="0"/>
              <a:t> </a:t>
            </a:r>
            <a:r>
              <a:rPr lang="sr-Cyrl-BA" b="1" dirty="0" smtClean="0"/>
              <a:t>не</a:t>
            </a:r>
            <a:r>
              <a:rPr lang="it-IT" b="1" dirty="0" smtClean="0"/>
              <a:t> </a:t>
            </a:r>
            <a:r>
              <a:rPr lang="sr-Cyrl-BA" b="1" dirty="0" smtClean="0"/>
              <a:t>смије</a:t>
            </a:r>
            <a:r>
              <a:rPr lang="it-IT" b="1" dirty="0" smtClean="0"/>
              <a:t> </a:t>
            </a:r>
            <a:r>
              <a:rPr lang="sr-Cyrl-BA" b="1" dirty="0" smtClean="0"/>
              <a:t>да</a:t>
            </a:r>
            <a:r>
              <a:rPr lang="it-IT" b="1" dirty="0" smtClean="0"/>
              <a:t> </a:t>
            </a:r>
            <a:r>
              <a:rPr lang="it-IT" b="1" dirty="0" smtClean="0"/>
              <a:t>…</a:t>
            </a:r>
            <a:endParaRPr lang="sr-Latn-B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sr-Cyrl-BA" dirty="0" smtClean="0"/>
              <a:t>испушта</a:t>
            </a:r>
            <a:r>
              <a:rPr lang="sr-Latn-BA" dirty="0" smtClean="0"/>
              <a:t> </a:t>
            </a:r>
            <a:r>
              <a:rPr lang="sr-Cyrl-BA" dirty="0" smtClean="0"/>
              <a:t>управљач</a:t>
            </a:r>
            <a:r>
              <a:rPr lang="sr-Latn-BA" dirty="0" smtClean="0"/>
              <a:t> </a:t>
            </a:r>
            <a:r>
              <a:rPr lang="sr-Cyrl-BA" dirty="0" smtClean="0"/>
              <a:t>из</a:t>
            </a:r>
            <a:r>
              <a:rPr lang="sr-Latn-BA" dirty="0" smtClean="0"/>
              <a:t> </a:t>
            </a:r>
            <a:r>
              <a:rPr lang="sr-Cyrl-BA" dirty="0" smtClean="0"/>
              <a:t>руку</a:t>
            </a:r>
            <a:r>
              <a:rPr lang="sr-Latn-BA" dirty="0" smtClean="0"/>
              <a:t>, </a:t>
            </a:r>
            <a:endParaRPr lang="sr-Latn-BA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sr-Cyrl-BA" dirty="0" smtClean="0"/>
              <a:t>склања</a:t>
            </a:r>
            <a:r>
              <a:rPr lang="sr-Latn-BA" dirty="0" smtClean="0"/>
              <a:t> </a:t>
            </a:r>
            <a:r>
              <a:rPr lang="sr-Cyrl-BA" dirty="0" smtClean="0"/>
              <a:t>ноге</a:t>
            </a:r>
            <a:r>
              <a:rPr lang="sr-Latn-BA" dirty="0" smtClean="0"/>
              <a:t> </a:t>
            </a:r>
            <a:r>
              <a:rPr lang="sr-Cyrl-BA" dirty="0" smtClean="0"/>
              <a:t>са</a:t>
            </a:r>
            <a:r>
              <a:rPr lang="sr-Latn-BA" dirty="0" smtClean="0"/>
              <a:t> </a:t>
            </a:r>
            <a:r>
              <a:rPr lang="sr-Cyrl-BA" dirty="0" smtClean="0"/>
              <a:t>педала</a:t>
            </a:r>
            <a:r>
              <a:rPr lang="sr-Latn-BA" dirty="0" smtClean="0"/>
              <a:t>,</a:t>
            </a:r>
            <a:endParaRPr lang="sr-Latn-BA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придржава</a:t>
            </a:r>
            <a:r>
              <a:rPr lang="sr-Latn-BA" dirty="0" smtClean="0"/>
              <a:t> </a:t>
            </a:r>
            <a:r>
              <a:rPr lang="sr-Cyrl-BA" dirty="0" smtClean="0"/>
              <a:t>за</a:t>
            </a:r>
            <a:r>
              <a:rPr lang="sr-Latn-BA" dirty="0" smtClean="0"/>
              <a:t> </a:t>
            </a:r>
            <a:r>
              <a:rPr lang="sr-Cyrl-BA" dirty="0" smtClean="0"/>
              <a:t>друго</a:t>
            </a:r>
            <a:r>
              <a:rPr lang="sr-Latn-BA" dirty="0" smtClean="0"/>
              <a:t> </a:t>
            </a:r>
            <a:r>
              <a:rPr lang="sr-Cyrl-BA" dirty="0" smtClean="0"/>
              <a:t>возило</a:t>
            </a:r>
            <a:r>
              <a:rPr lang="sr-Latn-BA" dirty="0" smtClean="0"/>
              <a:t>,</a:t>
            </a:r>
            <a:endParaRPr lang="sr-Latn-BA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sr-Cyrl-BA" dirty="0" smtClean="0"/>
              <a:t>води</a:t>
            </a:r>
            <a:r>
              <a:rPr lang="sr-Latn-BA" dirty="0" smtClean="0"/>
              <a:t>, </a:t>
            </a:r>
            <a:r>
              <a:rPr lang="sr-Cyrl-BA" dirty="0" smtClean="0"/>
              <a:t>вуче</a:t>
            </a:r>
            <a:r>
              <a:rPr lang="sr-Latn-BA" dirty="0" smtClean="0"/>
              <a:t> </a:t>
            </a:r>
            <a:r>
              <a:rPr lang="sr-Cyrl-BA" dirty="0" smtClean="0"/>
              <a:t>или</a:t>
            </a:r>
            <a:r>
              <a:rPr lang="sr-Latn-BA" dirty="0" smtClean="0"/>
              <a:t> </a:t>
            </a:r>
            <a:r>
              <a:rPr lang="sr-Cyrl-BA" dirty="0" smtClean="0"/>
              <a:t>потискује</a:t>
            </a:r>
            <a:r>
              <a:rPr lang="sr-Latn-BA" dirty="0" smtClean="0"/>
              <a:t> </a:t>
            </a:r>
            <a:r>
              <a:rPr lang="sr-Cyrl-BA" dirty="0" smtClean="0"/>
              <a:t>друга</a:t>
            </a:r>
            <a:r>
              <a:rPr lang="sr-Latn-BA" dirty="0" smtClean="0"/>
              <a:t> </a:t>
            </a:r>
            <a:r>
              <a:rPr lang="sr-Cyrl-BA" dirty="0" smtClean="0"/>
              <a:t>возила</a:t>
            </a:r>
            <a:r>
              <a:rPr lang="sr-Latn-BA" dirty="0" smtClean="0"/>
              <a:t>, </a:t>
            </a:r>
            <a:r>
              <a:rPr lang="sr-Cyrl-BA" dirty="0" smtClean="0"/>
              <a:t>односно</a:t>
            </a:r>
            <a:r>
              <a:rPr lang="sr-Latn-BA" dirty="0" smtClean="0"/>
              <a:t> </a:t>
            </a:r>
            <a:r>
              <a:rPr lang="sr-Cyrl-BA" dirty="0" smtClean="0"/>
              <a:t>животиње</a:t>
            </a:r>
            <a:r>
              <a:rPr lang="sr-Latn-BA" dirty="0" smtClean="0"/>
              <a:t>, </a:t>
            </a:r>
            <a:r>
              <a:rPr lang="sr-Cyrl-BA" dirty="0" smtClean="0"/>
              <a:t>осим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вуче</a:t>
            </a:r>
            <a:r>
              <a:rPr lang="sr-Latn-BA" dirty="0" smtClean="0"/>
              <a:t> </a:t>
            </a:r>
            <a:r>
              <a:rPr lang="sr-Cyrl-BA" dirty="0" smtClean="0"/>
              <a:t>прикључно</a:t>
            </a:r>
            <a:r>
              <a:rPr lang="sr-Latn-BA" dirty="0" smtClean="0"/>
              <a:t> </a:t>
            </a:r>
            <a:r>
              <a:rPr lang="sr-Cyrl-BA" dirty="0" smtClean="0"/>
              <a:t>возило</a:t>
            </a:r>
            <a:r>
              <a:rPr lang="sr-Latn-BA" dirty="0" smtClean="0"/>
              <a:t> </a:t>
            </a:r>
            <a:r>
              <a:rPr lang="sr-Cyrl-BA" dirty="0" smtClean="0"/>
              <a:t>за</a:t>
            </a:r>
            <a:r>
              <a:rPr lang="sr-Latn-BA" dirty="0" smtClean="0"/>
              <a:t> </a:t>
            </a:r>
            <a:r>
              <a:rPr lang="sr-Cyrl-BA" dirty="0" smtClean="0"/>
              <a:t>бицикл</a:t>
            </a:r>
            <a:r>
              <a:rPr lang="sr-Latn-BA" dirty="0" smtClean="0"/>
              <a:t>,</a:t>
            </a:r>
            <a:endParaRPr lang="sr-Latn-BA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sr-Cyrl-BA" dirty="0" smtClean="0"/>
              <a:t>допусти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возило</a:t>
            </a:r>
            <a:r>
              <a:rPr lang="sr-Latn-BA" dirty="0" smtClean="0"/>
              <a:t> </a:t>
            </a:r>
            <a:r>
              <a:rPr lang="sr-Cyrl-BA" dirty="0" smtClean="0"/>
              <a:t>којим</a:t>
            </a:r>
            <a:r>
              <a:rPr lang="sr-Latn-BA" dirty="0" smtClean="0"/>
              <a:t> </a:t>
            </a:r>
            <a:r>
              <a:rPr lang="sr-Cyrl-BA" dirty="0" smtClean="0"/>
              <a:t>управља</a:t>
            </a:r>
            <a:r>
              <a:rPr lang="sr-Latn-BA" dirty="0" smtClean="0"/>
              <a:t> </a:t>
            </a:r>
            <a:r>
              <a:rPr lang="sr-Cyrl-BA" dirty="0" smtClean="0"/>
              <a:t>буде</a:t>
            </a:r>
            <a:r>
              <a:rPr lang="sr-Latn-BA" dirty="0" smtClean="0"/>
              <a:t> </a:t>
            </a:r>
            <a:r>
              <a:rPr lang="sr-Cyrl-BA" dirty="0" smtClean="0"/>
              <a:t>вучено</a:t>
            </a:r>
            <a:r>
              <a:rPr lang="sr-Latn-BA" dirty="0" smtClean="0"/>
              <a:t> </a:t>
            </a:r>
            <a:r>
              <a:rPr lang="sr-Cyrl-BA" dirty="0" smtClean="0"/>
              <a:t>или</a:t>
            </a:r>
            <a:r>
              <a:rPr lang="sr-Latn-BA" dirty="0" smtClean="0"/>
              <a:t> </a:t>
            </a:r>
            <a:r>
              <a:rPr lang="sr-Cyrl-BA" dirty="0" smtClean="0"/>
              <a:t>потискивано</a:t>
            </a:r>
            <a:r>
              <a:rPr lang="sr-Latn-BA" dirty="0" smtClean="0"/>
              <a:t>,</a:t>
            </a:r>
            <a:endParaRPr lang="sr-Latn-BA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sr-Cyrl-BA" dirty="0" smtClean="0"/>
              <a:t>превози</a:t>
            </a:r>
            <a:r>
              <a:rPr lang="sr-Latn-BA" dirty="0" smtClean="0"/>
              <a:t> </a:t>
            </a:r>
            <a:r>
              <a:rPr lang="sr-Cyrl-BA" dirty="0" smtClean="0"/>
              <a:t>предмете</a:t>
            </a:r>
            <a:r>
              <a:rPr lang="sr-Latn-BA" dirty="0" smtClean="0"/>
              <a:t> </a:t>
            </a:r>
            <a:r>
              <a:rPr lang="sr-Cyrl-BA" dirty="0" smtClean="0"/>
              <a:t>који</a:t>
            </a:r>
            <a:r>
              <a:rPr lang="sr-Latn-BA" dirty="0" smtClean="0"/>
              <a:t> </a:t>
            </a:r>
            <a:r>
              <a:rPr lang="sr-Cyrl-BA" dirty="0" smtClean="0"/>
              <a:t>могу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га</a:t>
            </a:r>
            <a:r>
              <a:rPr lang="sr-Latn-BA" dirty="0" smtClean="0"/>
              <a:t> </a:t>
            </a:r>
            <a:r>
              <a:rPr lang="sr-Cyrl-BA" dirty="0" smtClean="0"/>
              <a:t>ометају</a:t>
            </a:r>
            <a:r>
              <a:rPr lang="sr-Latn-BA" dirty="0" smtClean="0"/>
              <a:t> </a:t>
            </a:r>
            <a:r>
              <a:rPr lang="sr-Cyrl-BA" dirty="0" smtClean="0"/>
              <a:t>током</a:t>
            </a:r>
            <a:r>
              <a:rPr lang="sr-Latn-BA" dirty="0" smtClean="0"/>
              <a:t> </a:t>
            </a:r>
            <a:r>
              <a:rPr lang="sr-Cyrl-BA" dirty="0" smtClean="0"/>
              <a:t>управљања</a:t>
            </a:r>
            <a:r>
              <a:rPr lang="sr-Latn-BA" dirty="0" smtClean="0"/>
              <a:t>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33271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Задатак</a:t>
            </a:r>
            <a:r>
              <a:rPr lang="sr-Latn-BA" dirty="0" smtClean="0"/>
              <a:t> </a:t>
            </a:r>
            <a:r>
              <a:rPr lang="sr-Cyrl-BA" dirty="0" smtClean="0"/>
              <a:t>за</a:t>
            </a:r>
            <a:r>
              <a:rPr lang="sr-Latn-BA" dirty="0" smtClean="0"/>
              <a:t> </a:t>
            </a:r>
            <a:r>
              <a:rPr lang="sr-Cyrl-BA" dirty="0" smtClean="0"/>
              <a:t>самосталан</a:t>
            </a:r>
            <a:r>
              <a:rPr lang="sr-Latn-BA" dirty="0" smtClean="0"/>
              <a:t> </a:t>
            </a:r>
            <a:r>
              <a:rPr lang="sr-Cyrl-BA" dirty="0" smtClean="0"/>
              <a:t>рад</a:t>
            </a:r>
            <a:endParaRPr lang="sr-Latn-B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sr-Latn-BA" sz="2800" dirty="0" smtClean="0"/>
          </a:p>
          <a:p>
            <a:pPr algn="just"/>
            <a:r>
              <a:rPr lang="sr-Cyrl-BA" sz="2800" dirty="0" smtClean="0"/>
              <a:t>Радна</a:t>
            </a:r>
            <a:r>
              <a:rPr lang="sr-Latn-BA" sz="2800" dirty="0" smtClean="0"/>
              <a:t> </a:t>
            </a:r>
            <a:r>
              <a:rPr lang="sr-Cyrl-BA" sz="2800" dirty="0" smtClean="0"/>
              <a:t>свеска</a:t>
            </a:r>
            <a:r>
              <a:rPr lang="sr-Latn-BA" sz="2800" dirty="0" smtClean="0"/>
              <a:t> </a:t>
            </a:r>
            <a:r>
              <a:rPr lang="sr-Cyrl-BA" sz="2800" dirty="0" smtClean="0"/>
              <a:t>стр</a:t>
            </a:r>
            <a:r>
              <a:rPr lang="sr-Latn-BA" sz="2800" dirty="0" smtClean="0"/>
              <a:t>. </a:t>
            </a:r>
            <a:r>
              <a:rPr lang="sr-Latn-BA" sz="2800" dirty="0" smtClean="0"/>
              <a:t>39.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xmlns="" val="12392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Кретање</a:t>
            </a:r>
            <a:r>
              <a:rPr lang="sr-Latn-BA" dirty="0" smtClean="0"/>
              <a:t> </a:t>
            </a:r>
            <a:r>
              <a:rPr lang="sr-Cyrl-BA" dirty="0" smtClean="0"/>
              <a:t>пјешака</a:t>
            </a:r>
            <a:r>
              <a:rPr lang="sr-Latn-BA" dirty="0" smtClean="0"/>
              <a:t> </a:t>
            </a:r>
            <a:r>
              <a:rPr lang="sr-Latn-BA" dirty="0" smtClean="0"/>
              <a:t>- </a:t>
            </a:r>
            <a:r>
              <a:rPr lang="sr-Cyrl-BA" dirty="0" smtClean="0"/>
              <a:t>тротоар</a:t>
            </a:r>
            <a:endParaRPr lang="sr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r-Cyrl-BA" dirty="0" smtClean="0"/>
              <a:t>Пјешак</a:t>
            </a:r>
            <a:r>
              <a:rPr lang="sr-Latn-BA" dirty="0" smtClean="0"/>
              <a:t> </a:t>
            </a:r>
            <a:r>
              <a:rPr lang="sr-Cyrl-BA" dirty="0" smtClean="0"/>
              <a:t>је</a:t>
            </a:r>
            <a:r>
              <a:rPr lang="sr-Latn-BA" dirty="0" smtClean="0"/>
              <a:t> </a:t>
            </a:r>
            <a:r>
              <a:rPr lang="sr-Cyrl-BA" dirty="0" smtClean="0"/>
              <a:t>дужан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за</a:t>
            </a:r>
            <a:r>
              <a:rPr lang="sr-Latn-BA" dirty="0" smtClean="0"/>
              <a:t> </a:t>
            </a:r>
            <a:r>
              <a:rPr lang="sr-Cyrl-BA" dirty="0" smtClean="0"/>
              <a:t>своје</a:t>
            </a:r>
            <a:r>
              <a:rPr lang="sr-Latn-BA" dirty="0" smtClean="0"/>
              <a:t> </a:t>
            </a:r>
            <a:r>
              <a:rPr lang="sr-Cyrl-BA" dirty="0" smtClean="0"/>
              <a:t>кретање</a:t>
            </a:r>
            <a:r>
              <a:rPr lang="sr-Latn-BA" dirty="0" smtClean="0"/>
              <a:t> </a:t>
            </a:r>
            <a:r>
              <a:rPr lang="sr-Cyrl-BA" dirty="0" smtClean="0"/>
              <a:t>користи</a:t>
            </a:r>
            <a:r>
              <a:rPr lang="sr-Latn-BA" dirty="0" smtClean="0"/>
              <a:t> </a:t>
            </a:r>
            <a:r>
              <a:rPr lang="sr-Cyrl-BA" dirty="0" smtClean="0"/>
              <a:t>тротоар</a:t>
            </a:r>
            <a:r>
              <a:rPr lang="sr-Latn-BA" dirty="0" smtClean="0"/>
              <a:t> </a:t>
            </a:r>
            <a:r>
              <a:rPr lang="sr-Cyrl-BA" dirty="0" smtClean="0"/>
              <a:t>или</a:t>
            </a:r>
            <a:r>
              <a:rPr lang="sr-Latn-BA" dirty="0" smtClean="0"/>
              <a:t> </a:t>
            </a:r>
            <a:r>
              <a:rPr lang="sr-Cyrl-BA" dirty="0" smtClean="0"/>
              <a:t>другу</a:t>
            </a:r>
            <a:r>
              <a:rPr lang="sr-Latn-BA" dirty="0" smtClean="0"/>
              <a:t> </a:t>
            </a:r>
            <a:r>
              <a:rPr lang="sr-Cyrl-BA" dirty="0" smtClean="0"/>
              <a:t>површину</a:t>
            </a:r>
            <a:r>
              <a:rPr lang="sr-Latn-BA" dirty="0" smtClean="0"/>
              <a:t> </a:t>
            </a:r>
            <a:r>
              <a:rPr lang="sr-Cyrl-BA" dirty="0" smtClean="0"/>
              <a:t>намјењену</a:t>
            </a:r>
            <a:r>
              <a:rPr lang="sr-Latn-BA" dirty="0" smtClean="0"/>
              <a:t> </a:t>
            </a:r>
            <a:r>
              <a:rPr lang="sr-Cyrl-BA" dirty="0" smtClean="0"/>
              <a:t>за</a:t>
            </a:r>
            <a:r>
              <a:rPr lang="sr-Latn-BA" dirty="0" smtClean="0"/>
              <a:t> </a:t>
            </a:r>
            <a:r>
              <a:rPr lang="sr-Cyrl-BA" dirty="0" smtClean="0"/>
              <a:t>кретање</a:t>
            </a:r>
            <a:r>
              <a:rPr lang="sr-Latn-BA" dirty="0" smtClean="0"/>
              <a:t> </a:t>
            </a:r>
            <a:r>
              <a:rPr lang="sr-Cyrl-BA" dirty="0" smtClean="0"/>
              <a:t>пјешака</a:t>
            </a:r>
            <a:r>
              <a:rPr lang="sr-Latn-BA" dirty="0" smtClean="0"/>
              <a:t>, </a:t>
            </a:r>
            <a:r>
              <a:rPr lang="sr-Cyrl-BA" dirty="0" smtClean="0"/>
              <a:t>ако</a:t>
            </a:r>
            <a:r>
              <a:rPr lang="sr-Latn-BA" dirty="0" smtClean="0"/>
              <a:t> </a:t>
            </a:r>
            <a:r>
              <a:rPr lang="sr-Cyrl-BA" dirty="0" smtClean="0"/>
              <a:t>она</a:t>
            </a:r>
            <a:r>
              <a:rPr lang="sr-Latn-BA" dirty="0" smtClean="0"/>
              <a:t> </a:t>
            </a:r>
            <a:r>
              <a:rPr lang="sr-Cyrl-BA" dirty="0" smtClean="0"/>
              <a:t>постоји</a:t>
            </a:r>
            <a:r>
              <a:rPr lang="sr-Latn-BA" dirty="0" smtClean="0"/>
              <a:t> (</a:t>
            </a:r>
            <a:r>
              <a:rPr lang="sr-Cyrl-BA" dirty="0" smtClean="0"/>
              <a:t>нпр</a:t>
            </a:r>
            <a:r>
              <a:rPr lang="sr-Latn-BA" dirty="0" smtClean="0"/>
              <a:t>. </a:t>
            </a:r>
            <a:r>
              <a:rPr lang="sr-Cyrl-BA" dirty="0" smtClean="0"/>
              <a:t>стаза</a:t>
            </a:r>
            <a:r>
              <a:rPr lang="sr-Latn-BA" dirty="0" smtClean="0"/>
              <a:t> </a:t>
            </a:r>
            <a:r>
              <a:rPr lang="sr-Cyrl-BA" dirty="0" smtClean="0"/>
              <a:t>за</a:t>
            </a:r>
            <a:r>
              <a:rPr lang="sr-Latn-BA" dirty="0" smtClean="0"/>
              <a:t> </a:t>
            </a:r>
            <a:r>
              <a:rPr lang="sr-Cyrl-BA" dirty="0" smtClean="0"/>
              <a:t>пјешаке</a:t>
            </a:r>
            <a:r>
              <a:rPr lang="sr-Latn-BA" dirty="0" smtClean="0"/>
              <a:t>).</a:t>
            </a:r>
            <a:endParaRPr lang="sr-Latn-B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3674" y="1845734"/>
            <a:ext cx="4612005" cy="3035829"/>
          </a:xfrm>
        </p:spPr>
      </p:pic>
    </p:spTree>
    <p:extLst>
      <p:ext uri="{BB962C8B-B14F-4D97-AF65-F5344CB8AC3E}">
        <p14:creationId xmlns:p14="http://schemas.microsoft.com/office/powerpoint/2010/main" xmlns="" val="9999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Кретање</a:t>
            </a:r>
            <a:r>
              <a:rPr lang="sr-Latn-BA" dirty="0" smtClean="0"/>
              <a:t> </a:t>
            </a:r>
            <a:r>
              <a:rPr lang="sr-Cyrl-BA" dirty="0" smtClean="0"/>
              <a:t>пјешака</a:t>
            </a:r>
            <a:r>
              <a:rPr lang="sr-Latn-BA" dirty="0" smtClean="0"/>
              <a:t> </a:t>
            </a:r>
            <a:r>
              <a:rPr lang="sr-Latn-BA" dirty="0" smtClean="0"/>
              <a:t>- </a:t>
            </a:r>
            <a:r>
              <a:rPr lang="sr-Cyrl-BA" dirty="0" smtClean="0"/>
              <a:t>коловоз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r-Cyrl-BA" dirty="0" smtClean="0"/>
              <a:t>Ако</a:t>
            </a:r>
            <a:r>
              <a:rPr lang="sr-Latn-BA" dirty="0" smtClean="0"/>
              <a:t> </a:t>
            </a:r>
            <a:r>
              <a:rPr lang="sr-Cyrl-BA" dirty="0" smtClean="0"/>
              <a:t>на</a:t>
            </a:r>
            <a:r>
              <a:rPr lang="sr-Latn-BA" dirty="0" smtClean="0"/>
              <a:t> </a:t>
            </a:r>
            <a:r>
              <a:rPr lang="sr-Cyrl-BA" dirty="0" smtClean="0"/>
              <a:t>путу</a:t>
            </a:r>
            <a:r>
              <a:rPr lang="sr-Latn-BA" dirty="0" smtClean="0"/>
              <a:t> </a:t>
            </a:r>
            <a:r>
              <a:rPr lang="sr-Cyrl-BA" dirty="0" smtClean="0"/>
              <a:t>којим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креће</a:t>
            </a:r>
            <a:r>
              <a:rPr lang="sr-Latn-BA" dirty="0" smtClean="0"/>
              <a:t> </a:t>
            </a:r>
            <a:r>
              <a:rPr lang="sr-Cyrl-BA" dirty="0" smtClean="0"/>
              <a:t>пјешак</a:t>
            </a:r>
            <a:r>
              <a:rPr lang="sr-Latn-BA" dirty="0" smtClean="0"/>
              <a:t> </a:t>
            </a:r>
            <a:r>
              <a:rPr lang="sr-Cyrl-BA" dirty="0" smtClean="0"/>
              <a:t>не</a:t>
            </a:r>
            <a:r>
              <a:rPr lang="sr-Latn-BA" dirty="0" smtClean="0"/>
              <a:t> </a:t>
            </a:r>
            <a:r>
              <a:rPr lang="sr-Cyrl-BA" dirty="0" smtClean="0"/>
              <a:t>постоји</a:t>
            </a:r>
            <a:r>
              <a:rPr lang="sr-Latn-BA" dirty="0" smtClean="0"/>
              <a:t> </a:t>
            </a:r>
            <a:r>
              <a:rPr lang="sr-Cyrl-BA" dirty="0" smtClean="0"/>
              <a:t>тротоар</a:t>
            </a:r>
            <a:r>
              <a:rPr lang="sr-Latn-BA" dirty="0" smtClean="0"/>
              <a:t> </a:t>
            </a:r>
            <a:r>
              <a:rPr lang="sr-Cyrl-BA" dirty="0" smtClean="0"/>
              <a:t>или</a:t>
            </a:r>
            <a:r>
              <a:rPr lang="sr-Latn-BA" dirty="0" smtClean="0"/>
              <a:t> </a:t>
            </a:r>
            <a:r>
              <a:rPr lang="sr-Cyrl-BA" dirty="0" smtClean="0"/>
              <a:t>стаза</a:t>
            </a:r>
            <a:r>
              <a:rPr lang="sr-Latn-BA" dirty="0" smtClean="0"/>
              <a:t> </a:t>
            </a:r>
            <a:r>
              <a:rPr lang="sr-Cyrl-BA" dirty="0" smtClean="0"/>
              <a:t>за</a:t>
            </a:r>
            <a:r>
              <a:rPr lang="sr-Latn-BA" dirty="0" smtClean="0"/>
              <a:t> </a:t>
            </a:r>
            <a:r>
              <a:rPr lang="sr-Cyrl-BA" dirty="0" smtClean="0"/>
              <a:t>пјешаке</a:t>
            </a:r>
            <a:r>
              <a:rPr lang="sr-Latn-BA" dirty="0" smtClean="0"/>
              <a:t>, </a:t>
            </a:r>
            <a:r>
              <a:rPr lang="sr-Cyrl-BA" dirty="0" smtClean="0"/>
              <a:t>пјешак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може</a:t>
            </a:r>
            <a:r>
              <a:rPr lang="sr-Latn-BA" dirty="0" smtClean="0"/>
              <a:t> </a:t>
            </a:r>
            <a:r>
              <a:rPr lang="sr-Cyrl-BA" dirty="0" smtClean="0"/>
              <a:t>кретати</a:t>
            </a:r>
            <a:r>
              <a:rPr lang="sr-Latn-BA" dirty="0" smtClean="0"/>
              <a:t> </a:t>
            </a:r>
            <a:r>
              <a:rPr lang="sr-Cyrl-BA" dirty="0" smtClean="0"/>
              <a:t>и</a:t>
            </a:r>
            <a:r>
              <a:rPr lang="sr-Latn-BA" dirty="0" smtClean="0"/>
              <a:t> </a:t>
            </a:r>
            <a:r>
              <a:rPr lang="sr-Cyrl-BA" dirty="0" smtClean="0"/>
              <a:t>по</a:t>
            </a:r>
            <a:r>
              <a:rPr lang="sr-Latn-BA" dirty="0" smtClean="0"/>
              <a:t> </a:t>
            </a:r>
            <a:r>
              <a:rPr lang="sr-Cyrl-BA" dirty="0" smtClean="0"/>
              <a:t>коловозу</a:t>
            </a:r>
            <a:r>
              <a:rPr lang="sr-Latn-BA" dirty="0" smtClean="0"/>
              <a:t>, </a:t>
            </a:r>
            <a:r>
              <a:rPr lang="sr-Cyrl-BA" dirty="0" smtClean="0"/>
              <a:t>али</a:t>
            </a:r>
            <a:r>
              <a:rPr lang="sr-Latn-BA" dirty="0" smtClean="0"/>
              <a:t> </a:t>
            </a:r>
            <a:r>
              <a:rPr lang="sr-Cyrl-BA" dirty="0" smtClean="0"/>
              <a:t>лијевом</a:t>
            </a:r>
            <a:r>
              <a:rPr lang="sr-Latn-BA" dirty="0" smtClean="0"/>
              <a:t> </a:t>
            </a:r>
            <a:r>
              <a:rPr lang="sr-Cyrl-BA" dirty="0" smtClean="0"/>
              <a:t>страном</a:t>
            </a:r>
            <a:r>
              <a:rPr lang="sr-Latn-BA" dirty="0" smtClean="0"/>
              <a:t> </a:t>
            </a:r>
            <a:r>
              <a:rPr lang="sr-Cyrl-BA" dirty="0" smtClean="0"/>
              <a:t>уз</a:t>
            </a:r>
            <a:r>
              <a:rPr lang="sr-Latn-BA" dirty="0" smtClean="0"/>
              <a:t> </a:t>
            </a:r>
            <a:r>
              <a:rPr lang="sr-Cyrl-BA" dirty="0" smtClean="0"/>
              <a:t>ивицу</a:t>
            </a:r>
            <a:r>
              <a:rPr lang="sr-Latn-BA" dirty="0" smtClean="0"/>
              <a:t> </a:t>
            </a:r>
            <a:r>
              <a:rPr lang="sr-Cyrl-BA" dirty="0" smtClean="0"/>
              <a:t>коловоза</a:t>
            </a:r>
            <a:r>
              <a:rPr lang="sr-Latn-BA" dirty="0" smtClean="0"/>
              <a:t> </a:t>
            </a:r>
            <a:r>
              <a:rPr lang="sr-Cyrl-BA" dirty="0" smtClean="0"/>
              <a:t>тако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му</a:t>
            </a:r>
            <a:r>
              <a:rPr lang="sr-Latn-BA" dirty="0" smtClean="0"/>
              <a:t> </a:t>
            </a:r>
            <a:r>
              <a:rPr lang="sr-Cyrl-BA" dirty="0" smtClean="0"/>
              <a:t>возила</a:t>
            </a:r>
            <a:r>
              <a:rPr lang="sr-Latn-BA" dirty="0" smtClean="0"/>
              <a:t> </a:t>
            </a:r>
            <a:r>
              <a:rPr lang="sr-Cyrl-BA" dirty="0" smtClean="0"/>
              <a:t>долазе</a:t>
            </a:r>
            <a:r>
              <a:rPr lang="sr-Latn-BA" dirty="0" smtClean="0"/>
              <a:t> </a:t>
            </a:r>
            <a:r>
              <a:rPr lang="sr-Cyrl-BA" dirty="0" smtClean="0"/>
              <a:t>у</a:t>
            </a:r>
            <a:r>
              <a:rPr lang="sr-Latn-BA" dirty="0" smtClean="0"/>
              <a:t> </a:t>
            </a:r>
            <a:r>
              <a:rPr lang="sr-Cyrl-BA" dirty="0" smtClean="0"/>
              <a:t>сусрет</a:t>
            </a:r>
            <a:r>
              <a:rPr lang="sr-Latn-BA" dirty="0" smtClean="0"/>
              <a:t>.</a:t>
            </a:r>
            <a:endParaRPr lang="sr-Latn-B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3674" y="1845734"/>
            <a:ext cx="4612005" cy="3035829"/>
          </a:xfrm>
        </p:spPr>
      </p:pic>
    </p:spTree>
    <p:extLst>
      <p:ext uri="{BB962C8B-B14F-4D97-AF65-F5344CB8AC3E}">
        <p14:creationId xmlns:p14="http://schemas.microsoft.com/office/powerpoint/2010/main" xmlns="" val="31209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Кретање</a:t>
            </a:r>
            <a:r>
              <a:rPr lang="sr-Latn-BA" dirty="0" smtClean="0"/>
              <a:t> </a:t>
            </a:r>
            <a:r>
              <a:rPr lang="sr-Cyrl-BA" dirty="0" smtClean="0"/>
              <a:t>колоне</a:t>
            </a:r>
            <a:r>
              <a:rPr lang="sr-Latn-BA" dirty="0" smtClean="0"/>
              <a:t> </a:t>
            </a:r>
            <a:r>
              <a:rPr lang="sr-Cyrl-BA" dirty="0" smtClean="0"/>
              <a:t>пјешака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r-Cyrl-BA" dirty="0" smtClean="0"/>
              <a:t>Ако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коловозом</a:t>
            </a:r>
            <a:r>
              <a:rPr lang="sr-Latn-BA" dirty="0" smtClean="0"/>
              <a:t> </a:t>
            </a:r>
            <a:r>
              <a:rPr lang="sr-Cyrl-BA" dirty="0" smtClean="0"/>
              <a:t>креће</a:t>
            </a:r>
            <a:r>
              <a:rPr lang="sr-Latn-BA" dirty="0" smtClean="0"/>
              <a:t> </a:t>
            </a:r>
            <a:r>
              <a:rPr lang="sr-Cyrl-BA" dirty="0" smtClean="0"/>
              <a:t>организована</a:t>
            </a:r>
            <a:r>
              <a:rPr lang="sr-Latn-BA" dirty="0" smtClean="0"/>
              <a:t> </a:t>
            </a:r>
            <a:r>
              <a:rPr lang="sr-Cyrl-BA" dirty="0" smtClean="0"/>
              <a:t>колона</a:t>
            </a:r>
            <a:r>
              <a:rPr lang="sr-Latn-BA" dirty="0" smtClean="0"/>
              <a:t> </a:t>
            </a:r>
            <a:r>
              <a:rPr lang="sr-Cyrl-BA" dirty="0" smtClean="0"/>
              <a:t>пјешака</a:t>
            </a:r>
            <a:r>
              <a:rPr lang="sr-Latn-BA" dirty="0" smtClean="0"/>
              <a:t> </a:t>
            </a:r>
            <a:r>
              <a:rPr lang="sr-Cyrl-BA" dirty="0" smtClean="0"/>
              <a:t>дужни</a:t>
            </a:r>
            <a:r>
              <a:rPr lang="sr-Latn-BA" dirty="0" smtClean="0"/>
              <a:t> </a:t>
            </a:r>
            <a:r>
              <a:rPr lang="sr-Cyrl-BA" dirty="0" smtClean="0"/>
              <a:t>су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крећу</a:t>
            </a:r>
            <a:r>
              <a:rPr lang="sr-Latn-BA" dirty="0" smtClean="0"/>
              <a:t> </a:t>
            </a:r>
            <a:r>
              <a:rPr lang="sr-Cyrl-BA" dirty="0" smtClean="0"/>
              <a:t>десном</a:t>
            </a:r>
            <a:r>
              <a:rPr lang="sr-Latn-BA" dirty="0" smtClean="0"/>
              <a:t> </a:t>
            </a:r>
            <a:r>
              <a:rPr lang="sr-Cyrl-BA" dirty="0" smtClean="0"/>
              <a:t>страном</a:t>
            </a:r>
            <a:r>
              <a:rPr lang="sr-Latn-BA" dirty="0" smtClean="0"/>
              <a:t> </a:t>
            </a:r>
            <a:r>
              <a:rPr lang="sr-Cyrl-BA" dirty="0" smtClean="0"/>
              <a:t>у</a:t>
            </a:r>
            <a:r>
              <a:rPr lang="sr-Latn-BA" dirty="0" smtClean="0"/>
              <a:t> </a:t>
            </a:r>
            <a:r>
              <a:rPr lang="sr-Cyrl-BA" dirty="0" smtClean="0"/>
              <a:t>смјеру</a:t>
            </a:r>
            <a:r>
              <a:rPr lang="sr-Latn-BA" dirty="0" smtClean="0"/>
              <a:t> </a:t>
            </a:r>
            <a:r>
              <a:rPr lang="sr-Cyrl-BA" dirty="0" smtClean="0"/>
              <a:t>кретања</a:t>
            </a:r>
            <a:r>
              <a:rPr lang="sr-Latn-BA" dirty="0" smtClean="0"/>
              <a:t> </a:t>
            </a:r>
            <a:r>
              <a:rPr lang="sr-Cyrl-BA" dirty="0" smtClean="0"/>
              <a:t>возила</a:t>
            </a:r>
            <a:r>
              <a:rPr lang="sr-Latn-BA" dirty="0" smtClean="0"/>
              <a:t> </a:t>
            </a:r>
            <a:r>
              <a:rPr lang="sr-Cyrl-BA" dirty="0" smtClean="0"/>
              <a:t>и</a:t>
            </a:r>
            <a:r>
              <a:rPr lang="sr-Latn-BA" dirty="0" smtClean="0"/>
              <a:t> </a:t>
            </a:r>
            <a:r>
              <a:rPr lang="sr-Cyrl-BA" dirty="0" smtClean="0"/>
              <a:t>то</a:t>
            </a:r>
            <a:r>
              <a:rPr lang="sr-Latn-BA" dirty="0" smtClean="0"/>
              <a:t> </a:t>
            </a:r>
            <a:r>
              <a:rPr lang="sr-Cyrl-BA" dirty="0" smtClean="0"/>
              <a:t>по</a:t>
            </a:r>
            <a:r>
              <a:rPr lang="sr-Latn-BA" dirty="0" smtClean="0"/>
              <a:t> </a:t>
            </a:r>
            <a:r>
              <a:rPr lang="sr-Cyrl-BA" dirty="0" smtClean="0"/>
              <a:t>двоје</a:t>
            </a:r>
            <a:r>
              <a:rPr lang="sr-Latn-BA" dirty="0" smtClean="0"/>
              <a:t>, </a:t>
            </a:r>
            <a:r>
              <a:rPr lang="sr-Cyrl-BA" dirty="0" smtClean="0"/>
              <a:t>односно</a:t>
            </a:r>
            <a:r>
              <a:rPr lang="sr-Latn-BA" dirty="0" smtClean="0"/>
              <a:t> </a:t>
            </a:r>
            <a:r>
              <a:rPr lang="sr-Cyrl-BA" dirty="0" smtClean="0"/>
              <a:t>у</a:t>
            </a:r>
            <a:r>
              <a:rPr lang="sr-Latn-BA" dirty="0" smtClean="0"/>
              <a:t> </a:t>
            </a:r>
            <a:r>
              <a:rPr lang="sr-Cyrl-BA" dirty="0" smtClean="0"/>
              <a:t>пару</a:t>
            </a:r>
            <a:r>
              <a:rPr lang="sr-Latn-BA" dirty="0" smtClean="0"/>
              <a:t>.</a:t>
            </a:r>
            <a:endParaRPr lang="sr-Latn-B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3674" y="1845734"/>
            <a:ext cx="4612005" cy="3035829"/>
          </a:xfrm>
        </p:spPr>
      </p:pic>
    </p:spTree>
    <p:extLst>
      <p:ext uri="{BB962C8B-B14F-4D97-AF65-F5344CB8AC3E}">
        <p14:creationId xmlns:p14="http://schemas.microsoft.com/office/powerpoint/2010/main" xmlns="" val="5577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Прелазак</a:t>
            </a:r>
            <a:r>
              <a:rPr lang="sr-Latn-BA" dirty="0" smtClean="0"/>
              <a:t> </a:t>
            </a:r>
            <a:r>
              <a:rPr lang="sr-Cyrl-BA" dirty="0" smtClean="0"/>
              <a:t>улице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r-Cyrl-BA" dirty="0" smtClean="0"/>
              <a:t>Пјешак</a:t>
            </a:r>
            <a:r>
              <a:rPr lang="sr-Latn-BA" dirty="0" smtClean="0"/>
              <a:t> </a:t>
            </a:r>
            <a:r>
              <a:rPr lang="sr-Cyrl-BA" dirty="0" smtClean="0"/>
              <a:t>прелази</a:t>
            </a:r>
            <a:r>
              <a:rPr lang="sr-Latn-BA" dirty="0" smtClean="0"/>
              <a:t> </a:t>
            </a:r>
            <a:r>
              <a:rPr lang="sr-Cyrl-BA" dirty="0" smtClean="0"/>
              <a:t>улицу</a:t>
            </a:r>
            <a:r>
              <a:rPr lang="sr-Latn-BA" dirty="0" smtClean="0"/>
              <a:t> </a:t>
            </a:r>
            <a:r>
              <a:rPr lang="sr-Cyrl-BA" dirty="0" smtClean="0"/>
              <a:t>на</a:t>
            </a:r>
            <a:r>
              <a:rPr lang="sr-Latn-BA" dirty="0" smtClean="0"/>
              <a:t> </a:t>
            </a:r>
            <a:r>
              <a:rPr lang="sr-Cyrl-BA" dirty="0" smtClean="0"/>
              <a:t>обиљеженом</a:t>
            </a:r>
            <a:r>
              <a:rPr lang="sr-Latn-BA" dirty="0" smtClean="0"/>
              <a:t> </a:t>
            </a:r>
            <a:r>
              <a:rPr lang="sr-Cyrl-BA" dirty="0" smtClean="0"/>
              <a:t>мјесту</a:t>
            </a:r>
            <a:r>
              <a:rPr lang="sr-Latn-BA" dirty="0" smtClean="0"/>
              <a:t> </a:t>
            </a:r>
            <a:r>
              <a:rPr lang="sr-Cyrl-BA" dirty="0" smtClean="0"/>
              <a:t>које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зове</a:t>
            </a:r>
            <a:r>
              <a:rPr lang="sr-Latn-BA" dirty="0" smtClean="0"/>
              <a:t> </a:t>
            </a:r>
            <a:r>
              <a:rPr lang="sr-Cyrl-BA" dirty="0" smtClean="0"/>
              <a:t>пјешачки</a:t>
            </a:r>
            <a:r>
              <a:rPr lang="sr-Latn-BA" dirty="0" smtClean="0"/>
              <a:t> </a:t>
            </a:r>
            <a:r>
              <a:rPr lang="sr-Cyrl-BA" dirty="0" smtClean="0"/>
              <a:t>прелаз</a:t>
            </a:r>
            <a:r>
              <a:rPr lang="sr-Latn-BA" dirty="0" smtClean="0"/>
              <a:t> (</a:t>
            </a:r>
            <a:r>
              <a:rPr lang="sr-Cyrl-BA" dirty="0" smtClean="0"/>
              <a:t>зебра</a:t>
            </a:r>
            <a:r>
              <a:rPr lang="sr-Latn-BA" dirty="0" smtClean="0"/>
              <a:t>), </a:t>
            </a:r>
            <a:r>
              <a:rPr lang="sr-Cyrl-BA" dirty="0" smtClean="0"/>
              <a:t>али</a:t>
            </a:r>
            <a:r>
              <a:rPr lang="sr-Latn-BA" dirty="0" smtClean="0"/>
              <a:t> </a:t>
            </a:r>
            <a:r>
              <a:rPr lang="sr-Cyrl-BA" dirty="0" smtClean="0"/>
              <a:t>увијек</a:t>
            </a:r>
            <a:r>
              <a:rPr lang="sr-Latn-BA" dirty="0" smtClean="0"/>
              <a:t> </a:t>
            </a:r>
            <a:r>
              <a:rPr lang="sr-Cyrl-BA" dirty="0" smtClean="0"/>
              <a:t>опрезно</a:t>
            </a:r>
            <a:r>
              <a:rPr lang="sr-Latn-BA" dirty="0" smtClean="0"/>
              <a:t> </a:t>
            </a:r>
            <a:r>
              <a:rPr lang="sr-Cyrl-BA" dirty="0" smtClean="0"/>
              <a:t>и</a:t>
            </a:r>
            <a:r>
              <a:rPr lang="sr-Latn-BA" dirty="0" smtClean="0"/>
              <a:t> </a:t>
            </a:r>
            <a:r>
              <a:rPr lang="sr-Cyrl-BA" dirty="0" smtClean="0"/>
              <a:t>поштујући</a:t>
            </a:r>
            <a:r>
              <a:rPr lang="sr-Latn-BA" dirty="0" smtClean="0"/>
              <a:t> </a:t>
            </a:r>
            <a:r>
              <a:rPr lang="sr-Cyrl-BA" dirty="0" smtClean="0"/>
              <a:t>семафор</a:t>
            </a:r>
            <a:r>
              <a:rPr lang="sr-Latn-BA" dirty="0" smtClean="0"/>
              <a:t> </a:t>
            </a:r>
            <a:r>
              <a:rPr lang="sr-Cyrl-BA" dirty="0" smtClean="0"/>
              <a:t>тј</a:t>
            </a:r>
            <a:r>
              <a:rPr lang="sr-Latn-BA" dirty="0" smtClean="0"/>
              <a:t>. </a:t>
            </a:r>
            <a:r>
              <a:rPr lang="sr-Cyrl-BA" dirty="0" smtClean="0"/>
              <a:t>прелазити</a:t>
            </a:r>
            <a:r>
              <a:rPr lang="sr-Latn-BA" dirty="0" smtClean="0"/>
              <a:t> </a:t>
            </a:r>
            <a:r>
              <a:rPr lang="sr-Cyrl-BA" dirty="0" smtClean="0"/>
              <a:t>када</a:t>
            </a:r>
            <a:r>
              <a:rPr lang="sr-Latn-BA" dirty="0" smtClean="0"/>
              <a:t> </a:t>
            </a:r>
            <a:r>
              <a:rPr lang="sr-Cyrl-BA" dirty="0" smtClean="0"/>
              <a:t>је</a:t>
            </a:r>
            <a:r>
              <a:rPr lang="sr-Latn-BA" dirty="0" smtClean="0"/>
              <a:t> </a:t>
            </a:r>
            <a:r>
              <a:rPr lang="sr-Cyrl-BA" dirty="0" smtClean="0"/>
              <a:t>упаљено</a:t>
            </a:r>
            <a:r>
              <a:rPr lang="sr-Latn-BA" dirty="0" smtClean="0"/>
              <a:t> </a:t>
            </a:r>
            <a:r>
              <a:rPr lang="sr-Cyrl-BA" dirty="0" smtClean="0"/>
              <a:t>зелено</a:t>
            </a:r>
            <a:r>
              <a:rPr lang="sr-Latn-BA" dirty="0" smtClean="0"/>
              <a:t> </a:t>
            </a:r>
            <a:r>
              <a:rPr lang="sr-Cyrl-BA" dirty="0" smtClean="0"/>
              <a:t>свјетло</a:t>
            </a:r>
            <a:r>
              <a:rPr lang="sr-Latn-BA" dirty="0" smtClean="0"/>
              <a:t>.</a:t>
            </a:r>
            <a:endParaRPr lang="sr-Latn-B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3674" y="1845734"/>
            <a:ext cx="4612005" cy="3035829"/>
          </a:xfrm>
        </p:spPr>
      </p:pic>
    </p:spTree>
    <p:extLst>
      <p:ext uri="{BB962C8B-B14F-4D97-AF65-F5344CB8AC3E}">
        <p14:creationId xmlns:p14="http://schemas.microsoft.com/office/powerpoint/2010/main" xmlns="" val="35495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Прелазак</a:t>
            </a:r>
            <a:r>
              <a:rPr lang="sr-Latn-BA" dirty="0" smtClean="0"/>
              <a:t> </a:t>
            </a:r>
            <a:r>
              <a:rPr lang="sr-Cyrl-BA" dirty="0" smtClean="0"/>
              <a:t>улице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r-Cyrl-BA" dirty="0" smtClean="0"/>
              <a:t>На</a:t>
            </a:r>
            <a:r>
              <a:rPr lang="sr-Latn-BA" dirty="0" smtClean="0"/>
              <a:t> </a:t>
            </a:r>
            <a:r>
              <a:rPr lang="sr-Cyrl-BA" dirty="0" smtClean="0"/>
              <a:t>пјешачком</a:t>
            </a:r>
            <a:r>
              <a:rPr lang="sr-Latn-BA" dirty="0" smtClean="0"/>
              <a:t> </a:t>
            </a:r>
            <a:r>
              <a:rPr lang="sr-Cyrl-BA" dirty="0" smtClean="0"/>
              <a:t>прелазу</a:t>
            </a:r>
            <a:r>
              <a:rPr lang="sr-Latn-BA" dirty="0" smtClean="0"/>
              <a:t> </a:t>
            </a:r>
            <a:r>
              <a:rPr lang="sr-Cyrl-BA" dirty="0" smtClean="0"/>
              <a:t>на</a:t>
            </a:r>
            <a:r>
              <a:rPr lang="sr-Latn-BA" dirty="0" smtClean="0"/>
              <a:t> </a:t>
            </a:r>
            <a:r>
              <a:rPr lang="sr-Cyrl-BA" dirty="0" smtClean="0"/>
              <a:t>коме</a:t>
            </a:r>
            <a:r>
              <a:rPr lang="sr-Latn-BA" dirty="0" smtClean="0"/>
              <a:t> </a:t>
            </a:r>
            <a:r>
              <a:rPr lang="sr-Cyrl-BA" dirty="0" smtClean="0"/>
              <a:t>саобраћај</a:t>
            </a:r>
            <a:r>
              <a:rPr lang="sr-Latn-BA" dirty="0" smtClean="0"/>
              <a:t> </a:t>
            </a:r>
            <a:r>
              <a:rPr lang="sr-Cyrl-BA" dirty="0" smtClean="0"/>
              <a:t>не</a:t>
            </a:r>
            <a:r>
              <a:rPr lang="sr-Latn-BA" dirty="0" smtClean="0"/>
              <a:t> </a:t>
            </a:r>
            <a:r>
              <a:rPr lang="sr-Cyrl-BA" dirty="0" smtClean="0"/>
              <a:t>регулише</a:t>
            </a:r>
            <a:r>
              <a:rPr lang="sr-Latn-BA" dirty="0" smtClean="0"/>
              <a:t> </a:t>
            </a:r>
            <a:r>
              <a:rPr lang="sr-Cyrl-BA" dirty="0" smtClean="0"/>
              <a:t>семафор</a:t>
            </a:r>
            <a:r>
              <a:rPr lang="sr-Latn-BA" dirty="0" smtClean="0"/>
              <a:t>, </a:t>
            </a:r>
            <a:r>
              <a:rPr lang="sr-Cyrl-BA" dirty="0" smtClean="0"/>
              <a:t>пјешак</a:t>
            </a:r>
            <a:r>
              <a:rPr lang="sr-Latn-BA" dirty="0" smtClean="0"/>
              <a:t> </a:t>
            </a:r>
            <a:r>
              <a:rPr lang="sr-Cyrl-BA" dirty="0" smtClean="0"/>
              <a:t>је</a:t>
            </a:r>
            <a:r>
              <a:rPr lang="sr-Latn-BA" dirty="0" smtClean="0"/>
              <a:t> </a:t>
            </a:r>
            <a:r>
              <a:rPr lang="sr-Cyrl-BA" dirty="0" smtClean="0"/>
              <a:t>дужан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увјери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може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пређе</a:t>
            </a:r>
            <a:r>
              <a:rPr lang="sr-Latn-BA" dirty="0" smtClean="0"/>
              <a:t> </a:t>
            </a:r>
            <a:r>
              <a:rPr lang="sr-Cyrl-BA" dirty="0" smtClean="0"/>
              <a:t>на</a:t>
            </a:r>
            <a:r>
              <a:rPr lang="sr-Latn-BA" dirty="0" smtClean="0"/>
              <a:t> </a:t>
            </a:r>
            <a:r>
              <a:rPr lang="sr-Cyrl-BA" dirty="0" smtClean="0"/>
              <a:t>безбједан</a:t>
            </a:r>
            <a:r>
              <a:rPr lang="sr-Latn-BA" dirty="0" smtClean="0"/>
              <a:t> </a:t>
            </a:r>
            <a:r>
              <a:rPr lang="sr-Cyrl-BA" dirty="0" smtClean="0"/>
              <a:t>начин</a:t>
            </a:r>
            <a:r>
              <a:rPr lang="sr-Latn-BA" dirty="0" smtClean="0"/>
              <a:t>, </a:t>
            </a:r>
            <a:r>
              <a:rPr lang="sr-Cyrl-BA" dirty="0" smtClean="0"/>
              <a:t>тако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не</a:t>
            </a:r>
            <a:r>
              <a:rPr lang="sr-Latn-BA" dirty="0" smtClean="0"/>
              <a:t> </a:t>
            </a:r>
            <a:r>
              <a:rPr lang="sr-Cyrl-BA" dirty="0" smtClean="0"/>
              <a:t>угрожава</a:t>
            </a:r>
            <a:r>
              <a:rPr lang="sr-Latn-BA" dirty="0" smtClean="0"/>
              <a:t> </a:t>
            </a:r>
            <a:r>
              <a:rPr lang="sr-Cyrl-BA" dirty="0" smtClean="0"/>
              <a:t>безбједност</a:t>
            </a:r>
            <a:r>
              <a:rPr lang="sr-Latn-BA" dirty="0" smtClean="0"/>
              <a:t> </a:t>
            </a:r>
            <a:r>
              <a:rPr lang="sr-Cyrl-BA" dirty="0" smtClean="0"/>
              <a:t>саобраћаја</a:t>
            </a:r>
            <a:r>
              <a:rPr lang="sr-Latn-BA" dirty="0" smtClean="0"/>
              <a:t>. 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sr-Cyrl-BA" dirty="0" smtClean="0"/>
              <a:t>Возачи</a:t>
            </a:r>
            <a:r>
              <a:rPr lang="sr-Latn-BA" dirty="0" smtClean="0"/>
              <a:t> </a:t>
            </a:r>
            <a:r>
              <a:rPr lang="sr-Cyrl-BA" dirty="0" smtClean="0"/>
              <a:t>су</a:t>
            </a:r>
            <a:r>
              <a:rPr lang="sr-Latn-BA" dirty="0" smtClean="0"/>
              <a:t> </a:t>
            </a:r>
            <a:r>
              <a:rPr lang="sr-Cyrl-BA" dirty="0" smtClean="0"/>
              <a:t>дужни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пропусте</a:t>
            </a:r>
            <a:r>
              <a:rPr lang="sr-Latn-BA" dirty="0" smtClean="0"/>
              <a:t> </a:t>
            </a:r>
            <a:r>
              <a:rPr lang="sr-Cyrl-BA" dirty="0" smtClean="0"/>
              <a:t>пјешаке</a:t>
            </a:r>
            <a:r>
              <a:rPr lang="sr-Latn-BA" dirty="0" smtClean="0"/>
              <a:t> </a:t>
            </a:r>
            <a:r>
              <a:rPr lang="sr-Cyrl-BA" dirty="0" smtClean="0"/>
              <a:t>који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крећу</a:t>
            </a:r>
            <a:r>
              <a:rPr lang="sr-Latn-BA" dirty="0" smtClean="0"/>
              <a:t> </a:t>
            </a:r>
            <a:r>
              <a:rPr lang="sr-Cyrl-BA" dirty="0" smtClean="0"/>
              <a:t>пјешачким</a:t>
            </a:r>
            <a:r>
              <a:rPr lang="sr-Latn-BA" dirty="0" smtClean="0"/>
              <a:t> </a:t>
            </a:r>
            <a:r>
              <a:rPr lang="sr-Cyrl-BA" dirty="0" smtClean="0"/>
              <a:t>прелазом</a:t>
            </a:r>
            <a:r>
              <a:rPr lang="sr-Latn-BA" dirty="0" smtClean="0"/>
              <a:t>.</a:t>
            </a:r>
            <a:endParaRPr lang="sr-Latn-B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3674" y="1845734"/>
            <a:ext cx="4612005" cy="3035829"/>
          </a:xfrm>
        </p:spPr>
      </p:pic>
    </p:spTree>
    <p:extLst>
      <p:ext uri="{BB962C8B-B14F-4D97-AF65-F5344CB8AC3E}">
        <p14:creationId xmlns:p14="http://schemas.microsoft.com/office/powerpoint/2010/main" xmlns="" val="42837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Прелазак</a:t>
            </a:r>
            <a:r>
              <a:rPr lang="sr-Latn-BA" dirty="0" smtClean="0"/>
              <a:t> </a:t>
            </a:r>
            <a:r>
              <a:rPr lang="sr-Cyrl-BA" dirty="0" smtClean="0"/>
              <a:t>улице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r-Cyrl-BA" dirty="0" smtClean="0"/>
              <a:t>Ако</a:t>
            </a:r>
            <a:r>
              <a:rPr lang="sr-Latn-BA" dirty="0" smtClean="0"/>
              <a:t> </a:t>
            </a:r>
            <a:r>
              <a:rPr lang="sr-Cyrl-BA" dirty="0" smtClean="0"/>
              <a:t>је</a:t>
            </a:r>
            <a:r>
              <a:rPr lang="sr-Latn-BA" dirty="0" smtClean="0"/>
              <a:t> </a:t>
            </a:r>
            <a:r>
              <a:rPr lang="sr-Cyrl-BA" dirty="0" smtClean="0"/>
              <a:t>пјешачки</a:t>
            </a:r>
            <a:r>
              <a:rPr lang="sr-Latn-BA" dirty="0" smtClean="0"/>
              <a:t> </a:t>
            </a:r>
            <a:r>
              <a:rPr lang="sr-Cyrl-BA" dirty="0" smtClean="0"/>
              <a:t>прелаз</a:t>
            </a:r>
            <a:r>
              <a:rPr lang="sr-Latn-BA" dirty="0" smtClean="0"/>
              <a:t> </a:t>
            </a:r>
            <a:r>
              <a:rPr lang="sr-Cyrl-BA" dirty="0" smtClean="0"/>
              <a:t>удаљен</a:t>
            </a:r>
            <a:r>
              <a:rPr lang="sr-Latn-BA" dirty="0" smtClean="0"/>
              <a:t> </a:t>
            </a:r>
            <a:r>
              <a:rPr lang="sr-Cyrl-BA" dirty="0" smtClean="0"/>
              <a:t>више</a:t>
            </a:r>
            <a:r>
              <a:rPr lang="sr-Latn-BA" dirty="0" smtClean="0"/>
              <a:t> </a:t>
            </a:r>
            <a:r>
              <a:rPr lang="sr-Cyrl-BA" dirty="0" smtClean="0"/>
              <a:t>од</a:t>
            </a:r>
            <a:r>
              <a:rPr lang="sr-Latn-BA" dirty="0" smtClean="0"/>
              <a:t> 100</a:t>
            </a:r>
            <a:r>
              <a:rPr lang="sr-Cyrl-BA" dirty="0" smtClean="0"/>
              <a:t>м</a:t>
            </a:r>
            <a:r>
              <a:rPr lang="sr-Latn-BA" dirty="0" smtClean="0"/>
              <a:t> </a:t>
            </a:r>
            <a:r>
              <a:rPr lang="sr-Cyrl-BA" dirty="0" smtClean="0"/>
              <a:t>од</a:t>
            </a:r>
            <a:r>
              <a:rPr lang="sr-Latn-BA" dirty="0" smtClean="0"/>
              <a:t> </a:t>
            </a:r>
            <a:r>
              <a:rPr lang="sr-Cyrl-BA" dirty="0" smtClean="0"/>
              <a:t>мјеста</a:t>
            </a:r>
            <a:r>
              <a:rPr lang="sr-Latn-BA" dirty="0" smtClean="0"/>
              <a:t> </a:t>
            </a:r>
            <a:r>
              <a:rPr lang="sr-Cyrl-BA" dirty="0" smtClean="0"/>
              <a:t>гдје</a:t>
            </a:r>
            <a:r>
              <a:rPr lang="sr-Latn-BA" dirty="0" smtClean="0"/>
              <a:t> </a:t>
            </a:r>
            <a:r>
              <a:rPr lang="sr-Cyrl-BA" dirty="0" smtClean="0"/>
              <a:t>пјешак</a:t>
            </a:r>
            <a:r>
              <a:rPr lang="sr-Latn-BA" dirty="0" smtClean="0"/>
              <a:t> </a:t>
            </a:r>
            <a:r>
              <a:rPr lang="sr-Cyrl-BA" dirty="0" smtClean="0"/>
              <a:t>намјерава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пређе</a:t>
            </a:r>
            <a:r>
              <a:rPr lang="sr-Latn-BA" dirty="0" smtClean="0"/>
              <a:t> </a:t>
            </a:r>
            <a:r>
              <a:rPr lang="sr-Cyrl-BA" dirty="0" smtClean="0"/>
              <a:t>преко</a:t>
            </a:r>
            <a:r>
              <a:rPr lang="sr-Latn-BA" dirty="0" smtClean="0"/>
              <a:t> </a:t>
            </a:r>
            <a:r>
              <a:rPr lang="sr-Cyrl-BA" dirty="0" smtClean="0"/>
              <a:t>коловоза</a:t>
            </a:r>
            <a:r>
              <a:rPr lang="sr-Latn-BA" dirty="0" smtClean="0"/>
              <a:t>, </a:t>
            </a:r>
            <a:r>
              <a:rPr lang="sr-Cyrl-BA" dirty="0" smtClean="0"/>
              <a:t>пјешак</a:t>
            </a:r>
            <a:r>
              <a:rPr lang="sr-Latn-BA" dirty="0" smtClean="0"/>
              <a:t> </a:t>
            </a:r>
            <a:r>
              <a:rPr lang="sr-Cyrl-BA" dirty="0" smtClean="0"/>
              <a:t>смије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на</a:t>
            </a:r>
            <a:r>
              <a:rPr lang="sr-Latn-BA" dirty="0" smtClean="0"/>
              <a:t> </a:t>
            </a:r>
            <a:r>
              <a:rPr lang="sr-Cyrl-BA" dirty="0" smtClean="0"/>
              <a:t>том</a:t>
            </a:r>
            <a:r>
              <a:rPr lang="sr-Latn-BA" dirty="0" smtClean="0"/>
              <a:t> </a:t>
            </a:r>
            <a:r>
              <a:rPr lang="sr-Cyrl-BA" dirty="0" smtClean="0"/>
              <a:t>мјесту</a:t>
            </a:r>
            <a:r>
              <a:rPr lang="sr-Latn-BA" dirty="0" smtClean="0"/>
              <a:t> </a:t>
            </a:r>
            <a:r>
              <a:rPr lang="sr-Cyrl-BA" dirty="0" smtClean="0"/>
              <a:t>пређе</a:t>
            </a:r>
            <a:r>
              <a:rPr lang="sr-Latn-BA" dirty="0" smtClean="0"/>
              <a:t>, </a:t>
            </a:r>
            <a:r>
              <a:rPr lang="sr-Cyrl-BA" dirty="0" smtClean="0"/>
              <a:t>али</a:t>
            </a:r>
            <a:r>
              <a:rPr lang="sr-Latn-BA" dirty="0" smtClean="0"/>
              <a:t> </a:t>
            </a:r>
            <a:r>
              <a:rPr lang="sr-Cyrl-BA" dirty="0" smtClean="0"/>
              <a:t>пажљиво</a:t>
            </a:r>
            <a:r>
              <a:rPr lang="sr-Latn-BA" dirty="0" smtClean="0"/>
              <a:t> </a:t>
            </a:r>
            <a:r>
              <a:rPr lang="sr-Cyrl-BA" dirty="0" smtClean="0"/>
              <a:t>и</a:t>
            </a:r>
            <a:r>
              <a:rPr lang="sr-Latn-BA" dirty="0" smtClean="0"/>
              <a:t> </a:t>
            </a:r>
            <a:r>
              <a:rPr lang="sr-Cyrl-BA" dirty="0" smtClean="0"/>
              <a:t>најкраћим</a:t>
            </a:r>
            <a:r>
              <a:rPr lang="sr-Latn-BA" dirty="0" smtClean="0"/>
              <a:t> </a:t>
            </a:r>
            <a:r>
              <a:rPr lang="sr-Cyrl-BA" dirty="0" smtClean="0"/>
              <a:t>путем</a:t>
            </a:r>
            <a:r>
              <a:rPr lang="sr-Latn-BA" dirty="0" smtClean="0"/>
              <a:t> </a:t>
            </a:r>
            <a:r>
              <a:rPr lang="sr-Cyrl-BA" dirty="0" smtClean="0"/>
              <a:t>тако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не</a:t>
            </a:r>
            <a:r>
              <a:rPr lang="sr-Latn-BA" dirty="0" smtClean="0"/>
              <a:t> </a:t>
            </a:r>
            <a:r>
              <a:rPr lang="sr-Cyrl-BA" dirty="0" smtClean="0"/>
              <a:t>омета</a:t>
            </a:r>
            <a:r>
              <a:rPr lang="sr-Latn-BA" dirty="0" smtClean="0"/>
              <a:t> </a:t>
            </a:r>
            <a:r>
              <a:rPr lang="sr-Cyrl-BA" dirty="0" smtClean="0"/>
              <a:t>саобраћај</a:t>
            </a:r>
            <a:r>
              <a:rPr lang="sr-Latn-BA" dirty="0" smtClean="0"/>
              <a:t>.</a:t>
            </a:r>
            <a:endParaRPr lang="sr-Latn-B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3674" y="1845734"/>
            <a:ext cx="4612005" cy="3035829"/>
          </a:xfrm>
        </p:spPr>
      </p:pic>
    </p:spTree>
    <p:extLst>
      <p:ext uri="{BB962C8B-B14F-4D97-AF65-F5344CB8AC3E}">
        <p14:creationId xmlns:p14="http://schemas.microsoft.com/office/powerpoint/2010/main" xmlns="" val="35871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Кретање</a:t>
            </a:r>
            <a:r>
              <a:rPr lang="sr-Latn-BA" dirty="0" smtClean="0"/>
              <a:t> </a:t>
            </a:r>
            <a:r>
              <a:rPr lang="sr-Cyrl-BA" dirty="0" smtClean="0"/>
              <a:t>бициклисте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BA" dirty="0" smtClean="0"/>
              <a:t>Бициклиста</a:t>
            </a:r>
            <a:r>
              <a:rPr lang="sr-Latn-BA" dirty="0" smtClean="0"/>
              <a:t> </a:t>
            </a:r>
            <a:r>
              <a:rPr lang="sr-Cyrl-BA" dirty="0" smtClean="0"/>
              <a:t>је</a:t>
            </a:r>
            <a:r>
              <a:rPr lang="sr-Latn-BA" dirty="0" smtClean="0"/>
              <a:t> </a:t>
            </a:r>
            <a:r>
              <a:rPr lang="sr-Cyrl-BA" dirty="0" smtClean="0"/>
              <a:t>дужан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креће</a:t>
            </a:r>
            <a:r>
              <a:rPr lang="sr-Latn-BA" dirty="0" smtClean="0"/>
              <a:t> </a:t>
            </a:r>
            <a:r>
              <a:rPr lang="sr-Cyrl-BA" dirty="0" smtClean="0"/>
              <a:t>по</a:t>
            </a:r>
            <a:r>
              <a:rPr lang="sr-Latn-BA" dirty="0" smtClean="0"/>
              <a:t> </a:t>
            </a:r>
            <a:r>
              <a:rPr lang="sr-Cyrl-BA" dirty="0" smtClean="0"/>
              <a:t>бициклистичкој</a:t>
            </a:r>
            <a:r>
              <a:rPr lang="sr-Latn-BA" dirty="0" smtClean="0"/>
              <a:t> </a:t>
            </a:r>
            <a:r>
              <a:rPr lang="sr-Cyrl-BA" dirty="0" smtClean="0"/>
              <a:t>стази</a:t>
            </a:r>
            <a:r>
              <a:rPr lang="sr-Latn-BA" dirty="0" smtClean="0"/>
              <a:t> </a:t>
            </a:r>
            <a:r>
              <a:rPr lang="sr-Cyrl-BA" dirty="0" smtClean="0"/>
              <a:t>или</a:t>
            </a:r>
            <a:r>
              <a:rPr lang="sr-Latn-BA" dirty="0" smtClean="0"/>
              <a:t> </a:t>
            </a:r>
            <a:r>
              <a:rPr lang="sr-Cyrl-BA" dirty="0" smtClean="0"/>
              <a:t>траци</a:t>
            </a:r>
            <a:r>
              <a:rPr lang="sr-Latn-BA" dirty="0" smtClean="0"/>
              <a:t>, </a:t>
            </a:r>
            <a:r>
              <a:rPr lang="sr-Cyrl-BA" dirty="0" smtClean="0"/>
              <a:t>ако</a:t>
            </a:r>
            <a:r>
              <a:rPr lang="sr-Latn-BA" dirty="0" smtClean="0"/>
              <a:t> </a:t>
            </a:r>
            <a:r>
              <a:rPr lang="sr-Cyrl-BA" dirty="0" smtClean="0"/>
              <a:t>она</a:t>
            </a:r>
            <a:r>
              <a:rPr lang="sr-Latn-BA" dirty="0" smtClean="0"/>
              <a:t> </a:t>
            </a:r>
            <a:r>
              <a:rPr lang="sr-Cyrl-BA" dirty="0" smtClean="0"/>
              <a:t>постоји</a:t>
            </a:r>
            <a:r>
              <a:rPr lang="sr-Latn-BA" dirty="0" smtClean="0"/>
              <a:t>.</a:t>
            </a:r>
            <a:endParaRPr lang="sr-Latn-BA" dirty="0"/>
          </a:p>
          <a:p>
            <a:pPr algn="just"/>
            <a:endParaRPr lang="sr-Latn-B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9024" y="1845734"/>
            <a:ext cx="3716655" cy="2926291"/>
          </a:xfrm>
        </p:spPr>
      </p:pic>
    </p:spTree>
    <p:extLst>
      <p:ext uri="{BB962C8B-B14F-4D97-AF65-F5344CB8AC3E}">
        <p14:creationId xmlns:p14="http://schemas.microsoft.com/office/powerpoint/2010/main" xmlns="" val="18403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Кретање</a:t>
            </a:r>
            <a:r>
              <a:rPr lang="sr-Latn-BA" dirty="0" smtClean="0"/>
              <a:t> </a:t>
            </a:r>
            <a:r>
              <a:rPr lang="sr-Cyrl-BA" dirty="0" smtClean="0"/>
              <a:t>бициклисте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r-Cyrl-BA" dirty="0" smtClean="0"/>
              <a:t>Када</a:t>
            </a:r>
            <a:r>
              <a:rPr lang="sr-Latn-BA" dirty="0" smtClean="0"/>
              <a:t> </a:t>
            </a:r>
            <a:r>
              <a:rPr lang="sr-Cyrl-BA" dirty="0" smtClean="0"/>
              <a:t>на</a:t>
            </a:r>
            <a:r>
              <a:rPr lang="sr-Latn-BA" dirty="0" smtClean="0"/>
              <a:t> </a:t>
            </a:r>
            <a:r>
              <a:rPr lang="sr-Cyrl-BA" dirty="0" smtClean="0"/>
              <a:t>јавном</a:t>
            </a:r>
            <a:r>
              <a:rPr lang="sr-Latn-BA" dirty="0" smtClean="0"/>
              <a:t> </a:t>
            </a:r>
            <a:r>
              <a:rPr lang="sr-Cyrl-BA" dirty="0" smtClean="0"/>
              <a:t>путу</a:t>
            </a:r>
            <a:r>
              <a:rPr lang="sr-Latn-BA" dirty="0" smtClean="0"/>
              <a:t> </a:t>
            </a:r>
            <a:r>
              <a:rPr lang="sr-Cyrl-BA" dirty="0" smtClean="0"/>
              <a:t>не</a:t>
            </a:r>
            <a:r>
              <a:rPr lang="sr-Latn-BA" dirty="0" smtClean="0"/>
              <a:t> </a:t>
            </a:r>
            <a:r>
              <a:rPr lang="sr-Cyrl-BA" dirty="0" smtClean="0"/>
              <a:t>постоји</a:t>
            </a:r>
            <a:r>
              <a:rPr lang="sr-Latn-BA" dirty="0" smtClean="0"/>
              <a:t> </a:t>
            </a:r>
            <a:r>
              <a:rPr lang="sr-Cyrl-BA" dirty="0" smtClean="0"/>
              <a:t>бициклистичка</a:t>
            </a:r>
            <a:r>
              <a:rPr lang="sr-Latn-BA" dirty="0" smtClean="0"/>
              <a:t> </a:t>
            </a:r>
            <a:r>
              <a:rPr lang="sr-Cyrl-BA" dirty="0" smtClean="0"/>
              <a:t>стаза</a:t>
            </a:r>
            <a:r>
              <a:rPr lang="sr-Latn-BA" dirty="0" smtClean="0"/>
              <a:t> </a:t>
            </a:r>
            <a:r>
              <a:rPr lang="sr-Cyrl-BA" dirty="0" smtClean="0"/>
              <a:t>или</a:t>
            </a:r>
            <a:r>
              <a:rPr lang="sr-Latn-BA" dirty="0" smtClean="0"/>
              <a:t> </a:t>
            </a:r>
            <a:r>
              <a:rPr lang="sr-Cyrl-BA" dirty="0" smtClean="0"/>
              <a:t>трака</a:t>
            </a:r>
            <a:r>
              <a:rPr lang="sr-Latn-BA" dirty="0" smtClean="0"/>
              <a:t>, </a:t>
            </a:r>
            <a:r>
              <a:rPr lang="sr-Cyrl-BA" dirty="0" smtClean="0"/>
              <a:t>возач</a:t>
            </a:r>
            <a:r>
              <a:rPr lang="sr-Latn-BA" dirty="0" smtClean="0"/>
              <a:t> </a:t>
            </a:r>
            <a:r>
              <a:rPr lang="sr-Cyrl-BA" dirty="0" smtClean="0"/>
              <a:t>бицикла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може</a:t>
            </a:r>
            <a:r>
              <a:rPr lang="sr-Latn-BA" dirty="0" smtClean="0"/>
              <a:t> </a:t>
            </a:r>
            <a:r>
              <a:rPr lang="sr-Cyrl-BA" dirty="0" smtClean="0"/>
              <a:t>кретати</a:t>
            </a:r>
            <a:r>
              <a:rPr lang="sr-Latn-BA" dirty="0" smtClean="0"/>
              <a:t> </a:t>
            </a:r>
            <a:r>
              <a:rPr lang="sr-Cyrl-BA" dirty="0" smtClean="0"/>
              <a:t>коловозом</a:t>
            </a:r>
            <a:r>
              <a:rPr lang="sr-Latn-BA" dirty="0" smtClean="0"/>
              <a:t>, </a:t>
            </a:r>
            <a:r>
              <a:rPr lang="sr-Cyrl-BA" dirty="0" smtClean="0"/>
              <a:t>али</a:t>
            </a:r>
            <a:r>
              <a:rPr lang="sr-Latn-BA" dirty="0" smtClean="0"/>
              <a:t> </a:t>
            </a:r>
            <a:r>
              <a:rPr lang="sr-Cyrl-BA" dirty="0" smtClean="0"/>
              <a:t>што</a:t>
            </a:r>
            <a:r>
              <a:rPr lang="sr-Latn-BA" dirty="0" smtClean="0"/>
              <a:t> </a:t>
            </a:r>
            <a:r>
              <a:rPr lang="sr-Cyrl-BA" dirty="0" smtClean="0"/>
              <a:t>ближе</a:t>
            </a:r>
            <a:r>
              <a:rPr lang="sr-Latn-BA" dirty="0" smtClean="0"/>
              <a:t> </a:t>
            </a:r>
            <a:r>
              <a:rPr lang="sr-Cyrl-BA" dirty="0" smtClean="0"/>
              <a:t>десној</a:t>
            </a:r>
            <a:r>
              <a:rPr lang="sr-Latn-BA" dirty="0" smtClean="0"/>
              <a:t> </a:t>
            </a:r>
            <a:r>
              <a:rPr lang="sr-Cyrl-BA" dirty="0" smtClean="0"/>
              <a:t>ивици</a:t>
            </a:r>
            <a:r>
              <a:rPr lang="sr-Latn-BA" dirty="0" smtClean="0"/>
              <a:t> </a:t>
            </a:r>
            <a:r>
              <a:rPr lang="sr-Cyrl-BA" dirty="0" smtClean="0"/>
              <a:t>коловоза</a:t>
            </a:r>
            <a:r>
              <a:rPr lang="sr-Latn-BA" dirty="0" smtClean="0"/>
              <a:t>, </a:t>
            </a:r>
            <a:r>
              <a:rPr lang="sr-Cyrl-BA" dirty="0" smtClean="0"/>
              <a:t>крећући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у</a:t>
            </a:r>
            <a:r>
              <a:rPr lang="sr-Latn-BA" dirty="0" smtClean="0"/>
              <a:t> </a:t>
            </a:r>
            <a:r>
              <a:rPr lang="sr-Cyrl-BA" dirty="0" smtClean="0"/>
              <a:t>смјеру</a:t>
            </a:r>
            <a:r>
              <a:rPr lang="sr-Latn-BA" dirty="0" smtClean="0"/>
              <a:t> </a:t>
            </a:r>
            <a:r>
              <a:rPr lang="sr-Cyrl-BA" dirty="0" smtClean="0"/>
              <a:t>кретања</a:t>
            </a:r>
            <a:r>
              <a:rPr lang="sr-Latn-BA" dirty="0" smtClean="0"/>
              <a:t> </a:t>
            </a:r>
            <a:r>
              <a:rPr lang="sr-Cyrl-BA" dirty="0" smtClean="0"/>
              <a:t>возила</a:t>
            </a:r>
            <a:r>
              <a:rPr lang="sr-Latn-BA" dirty="0" smtClean="0"/>
              <a:t>.</a:t>
            </a:r>
            <a:endParaRPr lang="sr-Latn-BA" dirty="0" smtClean="0"/>
          </a:p>
          <a:p>
            <a:pPr algn="just"/>
            <a:endParaRPr lang="sr-Latn-BA" dirty="0"/>
          </a:p>
          <a:p>
            <a:pPr algn="just"/>
            <a:r>
              <a:rPr lang="sr-Cyrl-BA" dirty="0" smtClean="0"/>
              <a:t>Ако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путем</a:t>
            </a:r>
            <a:r>
              <a:rPr lang="sr-Latn-BA" dirty="0" smtClean="0"/>
              <a:t> </a:t>
            </a:r>
            <a:r>
              <a:rPr lang="sr-Cyrl-BA" dirty="0" smtClean="0"/>
              <a:t>крећу</a:t>
            </a:r>
            <a:r>
              <a:rPr lang="sr-Latn-BA" dirty="0" smtClean="0"/>
              <a:t>  </a:t>
            </a:r>
            <a:r>
              <a:rPr lang="sr-Cyrl-BA" dirty="0" smtClean="0"/>
              <a:t>два</a:t>
            </a:r>
            <a:r>
              <a:rPr lang="sr-Latn-BA" dirty="0" smtClean="0"/>
              <a:t> </a:t>
            </a:r>
            <a:r>
              <a:rPr lang="sr-Cyrl-BA" dirty="0" smtClean="0"/>
              <a:t>или</a:t>
            </a:r>
            <a:r>
              <a:rPr lang="sr-Latn-BA" dirty="0" smtClean="0"/>
              <a:t> </a:t>
            </a:r>
            <a:r>
              <a:rPr lang="sr-Cyrl-BA" dirty="0" smtClean="0"/>
              <a:t>више</a:t>
            </a:r>
            <a:r>
              <a:rPr lang="sr-Latn-BA" dirty="0" smtClean="0"/>
              <a:t> </a:t>
            </a:r>
            <a:r>
              <a:rPr lang="sr-Cyrl-BA" dirty="0" smtClean="0"/>
              <a:t>возача</a:t>
            </a:r>
            <a:r>
              <a:rPr lang="sr-Latn-BA" dirty="0" smtClean="0"/>
              <a:t> </a:t>
            </a:r>
            <a:r>
              <a:rPr lang="sr-Cyrl-BA" dirty="0" smtClean="0"/>
              <a:t>бицикала</a:t>
            </a:r>
            <a:r>
              <a:rPr lang="sr-Latn-BA" dirty="0" smtClean="0"/>
              <a:t>, </a:t>
            </a:r>
            <a:r>
              <a:rPr lang="sr-Cyrl-BA" dirty="0" smtClean="0"/>
              <a:t>дужни</a:t>
            </a:r>
            <a:r>
              <a:rPr lang="sr-Latn-BA" dirty="0" smtClean="0"/>
              <a:t> </a:t>
            </a:r>
            <a:r>
              <a:rPr lang="sr-Cyrl-BA" dirty="0" smtClean="0"/>
              <a:t>су</a:t>
            </a:r>
            <a:r>
              <a:rPr lang="sr-Latn-BA" dirty="0" smtClean="0"/>
              <a:t> </a:t>
            </a:r>
            <a:r>
              <a:rPr lang="sr-Cyrl-BA" dirty="0" smtClean="0"/>
              <a:t>да</a:t>
            </a:r>
            <a:r>
              <a:rPr lang="sr-Latn-BA" dirty="0" smtClean="0"/>
              <a:t> </a:t>
            </a:r>
            <a:r>
              <a:rPr lang="sr-Cyrl-BA" dirty="0" smtClean="0"/>
              <a:t>се</a:t>
            </a:r>
            <a:r>
              <a:rPr lang="sr-Latn-BA" dirty="0" smtClean="0"/>
              <a:t> </a:t>
            </a:r>
            <a:r>
              <a:rPr lang="sr-Cyrl-BA" dirty="0" smtClean="0"/>
              <a:t>крећу</a:t>
            </a:r>
            <a:r>
              <a:rPr lang="sr-Latn-BA" dirty="0" smtClean="0"/>
              <a:t> </a:t>
            </a:r>
            <a:r>
              <a:rPr lang="sr-Cyrl-BA" dirty="0" smtClean="0"/>
              <a:t>један</a:t>
            </a:r>
            <a:r>
              <a:rPr lang="sr-Latn-BA" dirty="0" smtClean="0"/>
              <a:t> </a:t>
            </a:r>
            <a:r>
              <a:rPr lang="sr-Cyrl-BA" dirty="0" smtClean="0"/>
              <a:t>за</a:t>
            </a:r>
            <a:r>
              <a:rPr lang="sr-Latn-BA" dirty="0" smtClean="0"/>
              <a:t> </a:t>
            </a:r>
            <a:r>
              <a:rPr lang="sr-Cyrl-BA" dirty="0" smtClean="0"/>
              <a:t>другим</a:t>
            </a:r>
            <a:r>
              <a:rPr lang="sr-Latn-BA" dirty="0" smtClean="0"/>
              <a:t>.</a:t>
            </a:r>
            <a:endParaRPr lang="sr-Latn-B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3674" y="1845734"/>
            <a:ext cx="4612005" cy="3035829"/>
          </a:xfrm>
        </p:spPr>
      </p:pic>
    </p:spTree>
    <p:extLst>
      <p:ext uri="{BB962C8B-B14F-4D97-AF65-F5344CB8AC3E}">
        <p14:creationId xmlns:p14="http://schemas.microsoft.com/office/powerpoint/2010/main" xmlns="" val="32224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</TotalTime>
  <Words>435</Words>
  <Application>Microsoft Office PowerPoint</Application>
  <PresentationFormat>Custom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ПЈЕШАК И БИЦИКЛИСТА У САОБРАЋАЈУ</vt:lpstr>
      <vt:lpstr>Кретање пјешака - тротоар</vt:lpstr>
      <vt:lpstr>Кретање пјешака - коловоз</vt:lpstr>
      <vt:lpstr>Кретање колоне пјешака</vt:lpstr>
      <vt:lpstr>Прелазак улице</vt:lpstr>
      <vt:lpstr>Прелазак улице</vt:lpstr>
      <vt:lpstr>Прелазак улице</vt:lpstr>
      <vt:lpstr>Кретање бициклисте</vt:lpstr>
      <vt:lpstr>Кретање бициклисте</vt:lpstr>
      <vt:lpstr>Прелазак улице</vt:lpstr>
      <vt:lpstr>Промјена правца кретања</vt:lpstr>
      <vt:lpstr>Возач бицикла не смије да …</vt:lpstr>
      <vt:lpstr>Задатак за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PJEŠAK I BICIKLISTA U SAOBRAĆAJU</dc:title>
  <dc:creator>Osman</dc:creator>
  <cp:lastModifiedBy>S</cp:lastModifiedBy>
  <cp:revision>24</cp:revision>
  <dcterms:created xsi:type="dcterms:W3CDTF">2020-05-14T08:36:15Z</dcterms:created>
  <dcterms:modified xsi:type="dcterms:W3CDTF">2020-05-18T08:07:53Z</dcterms:modified>
</cp:coreProperties>
</file>