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61838" cy="6858000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228" y="-102"/>
      </p:cViewPr>
      <p:guideLst>
        <p:guide orient="horz" pos="2160"/>
        <p:guide pos="38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12138" y="2130426"/>
            <a:ext cx="10337562" cy="1470025"/>
          </a:xfrm>
        </p:spPr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24276" y="3886200"/>
            <a:ext cx="851328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 smtClean="0"/>
              <a:t>Kliknite i uredite stil podnaslova mastera</a:t>
            </a:r>
            <a:endParaRPr lang="sr-Latn-C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pPr/>
              <a:t>21.5.2020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pPr/>
              <a:t>21.5.2020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8817332" y="274639"/>
            <a:ext cx="2736414" cy="5851525"/>
          </a:xfrm>
        </p:spPr>
        <p:txBody>
          <a:bodyPr vert="eaVert"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608092" y="274639"/>
            <a:ext cx="8006543" cy="5851525"/>
          </a:xfrm>
        </p:spPr>
        <p:txBody>
          <a:bodyPr vert="eaVert"/>
          <a:lstStyle/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pPr/>
              <a:t>21.5.2020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pPr/>
              <a:t>21.5.2020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60702" y="4406901"/>
            <a:ext cx="103375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960702" y="2906713"/>
            <a:ext cx="1033756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pPr/>
              <a:t>21.5.2020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608092" y="1600201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6182268" y="1600201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pPr/>
              <a:t>21.5.2020</a:t>
            </a:fld>
            <a:endParaRPr lang="sr-Latn-C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608092" y="1535113"/>
            <a:ext cx="5373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608092" y="2174875"/>
            <a:ext cx="5373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6178046" y="1535113"/>
            <a:ext cx="53757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6178046" y="2174875"/>
            <a:ext cx="53757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pPr/>
              <a:t>21.5.2020</a:t>
            </a:fld>
            <a:endParaRPr lang="sr-Latn-CS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pPr/>
              <a:t>21.5.2020</a:t>
            </a:fld>
            <a:endParaRPr lang="sr-Latn-CS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pPr/>
              <a:t>21.5.2020</a:t>
            </a:fld>
            <a:endParaRPr lang="sr-Latn-CS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8093" y="273050"/>
            <a:ext cx="400116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4754941" y="273051"/>
            <a:ext cx="679880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608093" y="1435101"/>
            <a:ext cx="40011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pPr/>
              <a:t>21.5.2020</a:t>
            </a:fld>
            <a:endParaRPr lang="sr-Latn-C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83805" y="4800600"/>
            <a:ext cx="729710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sliku 2"/>
          <p:cNvSpPr>
            <a:spLocks noGrp="1"/>
          </p:cNvSpPr>
          <p:nvPr>
            <p:ph type="pic" idx="1"/>
          </p:nvPr>
        </p:nvSpPr>
        <p:spPr>
          <a:xfrm>
            <a:off x="2383805" y="612775"/>
            <a:ext cx="729710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2383805" y="5367338"/>
            <a:ext cx="729710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pPr/>
              <a:t>21.5.2020</a:t>
            </a:fld>
            <a:endParaRPr lang="sr-Latn-C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000" t="-4000" r="-2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608092" y="1600201"/>
            <a:ext cx="1094565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608092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EB143-DC6C-420A-9F3D-B0C1D8BBA21A}" type="datetimeFigureOut">
              <a:rPr lang="sr-Latn-CS" smtClean="0"/>
              <a:pPr/>
              <a:t>21.5.2020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4155295" y="6356351"/>
            <a:ext cx="3851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8715984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ЈЕДНАЧИНЕ СА НЕПОЗНАТИМ ЧИНИОЦЕМ</a:t>
            </a:r>
            <a:endParaRPr lang="sr-Latn-C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101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464295" y="332656"/>
            <a:ext cx="11027669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Cyrl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</a:t>
            </a:r>
            <a:endParaRPr lang="sr-Cyrl-R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sr-Cyrl-RS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sr-Latn-CS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∙</a:t>
            </a:r>
            <a:r>
              <a:rPr lang="sr-Cyrl-RS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3 = 6</a:t>
            </a:r>
          </a:p>
          <a:p>
            <a:pPr marL="0" indent="0" algn="ctr">
              <a:buNone/>
            </a:pPr>
            <a:endParaRPr lang="sr-Cyrl-R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sr-Cyrl-R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sr-Cyrl-R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sr-Cyrl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sr-Cyrl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 3 су чиниоци</a:t>
            </a:r>
          </a:p>
          <a:p>
            <a:pPr marL="0" indent="0" algn="ctr">
              <a:buNone/>
            </a:pPr>
            <a:r>
              <a:rPr lang="sr-Cyrl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 је производ</a:t>
            </a:r>
          </a:p>
          <a:p>
            <a:pPr marL="0" indent="0" algn="ctr">
              <a:buNone/>
            </a:pPr>
            <a:r>
              <a:rPr lang="sr-Cyrl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 : 2 = 3</a:t>
            </a:r>
          </a:p>
          <a:p>
            <a:pPr marL="0" indent="0" algn="ctr">
              <a:buNone/>
            </a:pPr>
            <a:r>
              <a:rPr lang="sr-Cyrl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 : 3 = 2</a:t>
            </a:r>
          </a:p>
          <a:p>
            <a:pPr marL="0" indent="0" algn="ctr">
              <a:buNone/>
            </a:pPr>
            <a:endParaRPr lang="sr-Cyrl-R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sr-Cyrl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sr-Latn-C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Prava linija spajanja sa strelicom 4"/>
          <p:cNvCxnSpPr/>
          <p:nvPr/>
        </p:nvCxnSpPr>
        <p:spPr>
          <a:xfrm flipH="1">
            <a:off x="4208711" y="1556792"/>
            <a:ext cx="670412" cy="28803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rava linija spajanja sa strelicom 6"/>
          <p:cNvCxnSpPr/>
          <p:nvPr/>
        </p:nvCxnSpPr>
        <p:spPr>
          <a:xfrm>
            <a:off x="5864895" y="1628800"/>
            <a:ext cx="0" cy="576064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rava linija spajanja sa strelicom 8"/>
          <p:cNvCxnSpPr/>
          <p:nvPr/>
        </p:nvCxnSpPr>
        <p:spPr>
          <a:xfrm>
            <a:off x="7089031" y="1412776"/>
            <a:ext cx="957731" cy="28803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976463" y="1844824"/>
            <a:ext cx="23871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први </a:t>
            </a: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чинилац 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4712767" y="2276872"/>
            <a:ext cx="25299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други </a:t>
            </a: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чинилац 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8097143" y="1628800"/>
            <a:ext cx="15889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производ</a:t>
            </a:r>
          </a:p>
        </p:txBody>
      </p:sp>
      <p:pic>
        <p:nvPicPr>
          <p:cNvPr id="15" name="Picture 14" descr="oie_transparent (89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1039" y="4725144"/>
            <a:ext cx="2267132" cy="1663385"/>
          </a:xfrm>
          <a:prstGeom prst="rect">
            <a:avLst/>
          </a:prstGeom>
        </p:spPr>
      </p:pic>
      <p:pic>
        <p:nvPicPr>
          <p:cNvPr id="16" name="Picture 15" descr="oie_transparent (89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29191" y="4725144"/>
            <a:ext cx="2267132" cy="1663385"/>
          </a:xfrm>
          <a:prstGeom prst="rect">
            <a:avLst/>
          </a:prstGeom>
        </p:spPr>
      </p:pic>
      <p:pic>
        <p:nvPicPr>
          <p:cNvPr id="17" name="Picture 16" descr="oie_transparent (89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894706" y="4725144"/>
            <a:ext cx="2267132" cy="1663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3102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608311" y="476672"/>
            <a:ext cx="1094565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Cyrl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sr-Cyrl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 </a:t>
            </a:r>
            <a:r>
              <a:rPr lang="sr-Latn-C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∙</a:t>
            </a:r>
            <a:r>
              <a:rPr lang="sr-Cyrl-R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 = 18</a:t>
            </a:r>
          </a:p>
          <a:p>
            <a:pPr marL="0" indent="0">
              <a:buNone/>
            </a:pPr>
            <a:r>
              <a:rPr lang="sr-Cyrl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sr-Cyrl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 </a:t>
            </a:r>
            <a:r>
              <a:rPr lang="sr-Cyrl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18 : 6</a:t>
            </a:r>
          </a:p>
          <a:p>
            <a:pPr marL="0" indent="0">
              <a:buNone/>
            </a:pPr>
            <a:r>
              <a:rPr lang="sr-Cyrl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sr-Cyrl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 </a:t>
            </a:r>
            <a:r>
              <a:rPr lang="sr-Cyrl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3</a:t>
            </a:r>
          </a:p>
          <a:p>
            <a:pPr marL="0" indent="0">
              <a:buNone/>
            </a:pPr>
            <a:r>
              <a:rPr lang="sr-Cyrl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sr-Cyrl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Провјера</a:t>
            </a:r>
            <a:r>
              <a:rPr lang="sr-Cyrl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6 </a:t>
            </a:r>
            <a:r>
              <a:rPr lang="sr-Latn-C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∙</a:t>
            </a:r>
            <a:r>
              <a:rPr lang="sr-Cyrl-R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 = 18</a:t>
            </a:r>
          </a:p>
          <a:p>
            <a:pPr marL="0" indent="0">
              <a:buNone/>
            </a:pPr>
            <a:endParaRPr lang="sr-Cyrl-R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Cyrl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sr-Cyrl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 </a:t>
            </a:r>
            <a:r>
              <a:rPr lang="sr-Latn-C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∙</a:t>
            </a:r>
            <a:r>
              <a:rPr lang="sr-Cyrl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4 = 20</a:t>
            </a:r>
          </a:p>
          <a:p>
            <a:pPr marL="0" indent="0">
              <a:buNone/>
            </a:pPr>
            <a:r>
              <a:rPr lang="sr-Cyrl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sr-Cyrl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 </a:t>
            </a:r>
            <a:r>
              <a:rPr lang="sr-Cyrl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20 : 4</a:t>
            </a:r>
          </a:p>
          <a:p>
            <a:pPr marL="0" indent="0">
              <a:buNone/>
            </a:pPr>
            <a:r>
              <a:rPr lang="sr-Cyrl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sr-Cyrl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 </a:t>
            </a:r>
            <a:r>
              <a:rPr lang="sr-Cyrl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5</a:t>
            </a:r>
          </a:p>
          <a:p>
            <a:pPr marL="0" indent="0">
              <a:buNone/>
            </a:pPr>
            <a:r>
              <a:rPr lang="sr-Cyrl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sr-Cyrl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Провјера</a:t>
            </a:r>
            <a:r>
              <a:rPr lang="sr-Cyrl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5 </a:t>
            </a:r>
            <a:r>
              <a:rPr lang="sr-Latn-C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∙</a:t>
            </a:r>
            <a:r>
              <a:rPr lang="sr-Cyrl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4 = 20</a:t>
            </a:r>
            <a:endParaRPr lang="sr-Latn-C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r-Latn-C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oie_transparent (90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56983" y="548680"/>
            <a:ext cx="1562007" cy="1562007"/>
          </a:xfrm>
          <a:prstGeom prst="rect">
            <a:avLst/>
          </a:prstGeom>
        </p:spPr>
      </p:pic>
      <p:pic>
        <p:nvPicPr>
          <p:cNvPr id="5" name="Picture 4" descr="oie_transparent (90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97143" y="548680"/>
            <a:ext cx="1562007" cy="1562007"/>
          </a:xfrm>
          <a:prstGeom prst="rect">
            <a:avLst/>
          </a:prstGeom>
        </p:spPr>
      </p:pic>
      <p:pic>
        <p:nvPicPr>
          <p:cNvPr id="6" name="Picture 5" descr="oie_transparent (90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09311" y="620688"/>
            <a:ext cx="1562007" cy="1562007"/>
          </a:xfrm>
          <a:prstGeom prst="rect">
            <a:avLst/>
          </a:prstGeom>
        </p:spPr>
      </p:pic>
      <p:pic>
        <p:nvPicPr>
          <p:cNvPr id="7" name="Picture 6" descr="oie_transparent (90).png"/>
          <p:cNvPicPr>
            <a:picLocks noChangeAspect="1"/>
          </p:cNvPicPr>
          <p:nvPr/>
        </p:nvPicPr>
        <p:blipFill>
          <a:blip r:embed="rId2" cstate="print"/>
          <a:srcRect r="-1419" b="49290"/>
          <a:stretch>
            <a:fillRect/>
          </a:stretch>
        </p:blipFill>
        <p:spPr>
          <a:xfrm flipH="1">
            <a:off x="6656983" y="2060848"/>
            <a:ext cx="1584176" cy="792088"/>
          </a:xfrm>
          <a:prstGeom prst="rect">
            <a:avLst/>
          </a:prstGeom>
        </p:spPr>
      </p:pic>
      <p:pic>
        <p:nvPicPr>
          <p:cNvPr id="8" name="Picture 7" descr="oie_transparent (90).png"/>
          <p:cNvPicPr>
            <a:picLocks noChangeAspect="1"/>
          </p:cNvPicPr>
          <p:nvPr/>
        </p:nvPicPr>
        <p:blipFill>
          <a:blip r:embed="rId2" cstate="print"/>
          <a:srcRect r="49290"/>
          <a:stretch>
            <a:fillRect/>
          </a:stretch>
        </p:blipFill>
        <p:spPr>
          <a:xfrm rot="5400000">
            <a:off x="8554110" y="1675889"/>
            <a:ext cx="792088" cy="1562007"/>
          </a:xfrm>
          <a:prstGeom prst="rect">
            <a:avLst/>
          </a:prstGeom>
        </p:spPr>
      </p:pic>
      <p:pic>
        <p:nvPicPr>
          <p:cNvPr id="9" name="Picture 8" descr="oie_transparent (90).png"/>
          <p:cNvPicPr>
            <a:picLocks noChangeAspect="1"/>
          </p:cNvPicPr>
          <p:nvPr/>
        </p:nvPicPr>
        <p:blipFill>
          <a:blip r:embed="rId2" cstate="print"/>
          <a:srcRect r="-1419" b="49290"/>
          <a:stretch>
            <a:fillRect/>
          </a:stretch>
        </p:blipFill>
        <p:spPr>
          <a:xfrm flipH="1">
            <a:off x="9609311" y="2132856"/>
            <a:ext cx="1584176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6021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608311" y="692696"/>
            <a:ext cx="10945654" cy="4525963"/>
          </a:xfrm>
        </p:spPr>
        <p:txBody>
          <a:bodyPr/>
          <a:lstStyle/>
          <a:p>
            <a:pPr marL="0" indent="0">
              <a:buNone/>
            </a:pPr>
            <a:endParaRPr lang="sr-Cyrl-R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r-Cyrl-R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sr-Cyrl-R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sr-Cyrl-R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НЕПОЗНАТИ ЧИНИЛАЦ ИЗРАЧУНАВАМО ТАКО ШТО ПРОИЗВОД ПОДИЈЕЛИМО ПОЗНАТИМ ЧИНИОЦЕМ. </a:t>
            </a:r>
            <a:endParaRPr lang="sr-Latn-C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60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680319" y="548680"/>
            <a:ext cx="10945654" cy="4525963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Којим бројем треба помножити број 8 да би се добило 56?</a:t>
            </a:r>
          </a:p>
          <a:p>
            <a:pPr marL="0" indent="0">
              <a:buNone/>
            </a:pPr>
            <a:endParaRPr lang="sr-Cyrl-R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Cyrl-R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 </a:t>
            </a:r>
            <a:r>
              <a:rPr lang="sr-Latn-C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∙</a:t>
            </a:r>
            <a:r>
              <a:rPr lang="sr-Cyrl-R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х = 56</a:t>
            </a:r>
          </a:p>
          <a:p>
            <a:pPr marL="0" indent="0">
              <a:buNone/>
            </a:pPr>
            <a:r>
              <a:rPr lang="sr-Cyrl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sr-Cyrl-R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56 : 8</a:t>
            </a:r>
          </a:p>
          <a:p>
            <a:pPr marL="0" indent="0">
              <a:buNone/>
            </a:pPr>
            <a:r>
              <a:rPr lang="sr-Cyrl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sr-Cyrl-R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7</a:t>
            </a:r>
          </a:p>
          <a:p>
            <a:pPr marL="0" indent="0">
              <a:buNone/>
            </a:pPr>
            <a:r>
              <a:rPr lang="sr-Cyrl-R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Провјера: 8 ∙ 7 = 56</a:t>
            </a:r>
            <a:endParaRPr lang="sr-Latn-C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r-Latn-C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917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536303" y="620688"/>
            <a:ext cx="10945654" cy="4525963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5. Који број треба помножити са 9 да би се добило 72?</a:t>
            </a:r>
          </a:p>
          <a:p>
            <a:pPr marL="0" indent="0">
              <a:buNone/>
            </a:pPr>
            <a:endParaRPr lang="sr-Cyrl-R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Cyrl-R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 </a:t>
            </a:r>
            <a:r>
              <a:rPr lang="sr-Latn-C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∙</a:t>
            </a:r>
            <a:r>
              <a:rPr lang="sr-Cyrl-R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9 = 72</a:t>
            </a:r>
          </a:p>
          <a:p>
            <a:pPr marL="0" indent="0">
              <a:buNone/>
            </a:pPr>
            <a:r>
              <a:rPr lang="sr-Cyrl-R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 = 72 : 9</a:t>
            </a:r>
          </a:p>
          <a:p>
            <a:pPr marL="0" indent="0">
              <a:buNone/>
            </a:pPr>
            <a:r>
              <a:rPr lang="sr-Cyrl-R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 = 8</a:t>
            </a:r>
          </a:p>
          <a:p>
            <a:pPr marL="0" indent="0">
              <a:buNone/>
            </a:pPr>
            <a:r>
              <a:rPr lang="sr-Cyrl-R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Провјера: 72 : 9 = 8</a:t>
            </a:r>
            <a:endParaRPr lang="sr-Latn-C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r-Cyrl-R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r-Cyrl-R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r-Latn-C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65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608311" y="908720"/>
            <a:ext cx="10945654" cy="4525963"/>
          </a:xfrm>
        </p:spPr>
        <p:txBody>
          <a:bodyPr/>
          <a:lstStyle/>
          <a:p>
            <a:pPr marL="0" indent="0" algn="ctr">
              <a:buNone/>
            </a:pPr>
            <a:r>
              <a:rPr lang="sr-Cyrl-R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</a:t>
            </a:r>
            <a:r>
              <a:rPr lang="sr-Cyrl-B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даци за</a:t>
            </a:r>
            <a:r>
              <a:rPr lang="sr-Cyrl-R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самосталан рад:</a:t>
            </a:r>
          </a:p>
          <a:p>
            <a:pPr marL="0" indent="0" algn="ctr">
              <a:buNone/>
            </a:pPr>
            <a:endParaRPr lang="sr-Cyrl-R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sr-Cyrl-R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Урадити 6. и 7. задатак у уџбенику Математике на страни 121.</a:t>
            </a:r>
            <a:endParaRPr lang="sr-Cyrl-R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djeca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49271" y="3284984"/>
            <a:ext cx="2024467" cy="328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9200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Kancelarij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arij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arij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183</Words>
  <Application>Microsoft Office PowerPoint</Application>
  <PresentationFormat>Custom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tema</vt:lpstr>
      <vt:lpstr>ЈЕДНАЧИНЕ СА НЕПОЗНАТИМ ЧИНИОЦЕМ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ЈЕДНАЧИНЕ СА НЕПОЗНАТИМ ЧИНИОЦЕМ</dc:title>
  <dc:creator>Nastavnik</dc:creator>
  <cp:lastModifiedBy>PC</cp:lastModifiedBy>
  <cp:revision>4</cp:revision>
  <dcterms:created xsi:type="dcterms:W3CDTF">2020-05-19T07:10:36Z</dcterms:created>
  <dcterms:modified xsi:type="dcterms:W3CDTF">2020-05-21T20:53:24Z</dcterms:modified>
</cp:coreProperties>
</file>