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9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396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174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35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186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434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59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336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282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55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230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268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999EF-E284-4698-8DF6-DFA02CD231DE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2BA2-6C88-4BB9-A63A-4DA2150B5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1813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Контраст као комбинација за опажање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3773" y="36643"/>
            <a:ext cx="11859905" cy="6664407"/>
          </a:xfrm>
        </p:spPr>
      </p:pic>
    </p:spTree>
    <p:extLst>
      <p:ext uri="{BB962C8B-B14F-4D97-AF65-F5344CB8AC3E}">
        <p14:creationId xmlns="" xmlns:p14="http://schemas.microsoft.com/office/powerpoint/2010/main" val="7527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</TotalTime>
  <Words>0</Words>
  <Application>Microsoft Office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7</cp:revision>
  <dcterms:created xsi:type="dcterms:W3CDTF">2020-05-25T22:30:35Z</dcterms:created>
  <dcterms:modified xsi:type="dcterms:W3CDTF">2020-06-01T08:11:12Z</dcterms:modified>
</cp:coreProperties>
</file>