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Cyrl-B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Cyrl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0ED9C-3945-48BD-B957-ED50F7668B94}" type="datetimeFigureOut">
              <a:rPr lang="sr-Cyrl-BA" smtClean="0"/>
              <a:t>31.5.2020.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2ADB2-62A0-4902-A645-4D925AF47344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3732035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0ED9C-3945-48BD-B957-ED50F7668B94}" type="datetimeFigureOut">
              <a:rPr lang="sr-Cyrl-BA" smtClean="0"/>
              <a:t>31.5.2020.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2ADB2-62A0-4902-A645-4D925AF47344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1001800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Cyrl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0ED9C-3945-48BD-B957-ED50F7668B94}" type="datetimeFigureOut">
              <a:rPr lang="sr-Cyrl-BA" smtClean="0"/>
              <a:t>31.5.2020.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2ADB2-62A0-4902-A645-4D925AF47344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3713103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0ED9C-3945-48BD-B957-ED50F7668B94}" type="datetimeFigureOut">
              <a:rPr lang="sr-Cyrl-BA" smtClean="0"/>
              <a:t>31.5.2020.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2ADB2-62A0-4902-A645-4D925AF47344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1045237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Cyrl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0ED9C-3945-48BD-B957-ED50F7668B94}" type="datetimeFigureOut">
              <a:rPr lang="sr-Cyrl-BA" smtClean="0"/>
              <a:t>31.5.2020.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2ADB2-62A0-4902-A645-4D925AF47344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1894743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B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0ED9C-3945-48BD-B957-ED50F7668B94}" type="datetimeFigureOut">
              <a:rPr lang="sr-Cyrl-BA" smtClean="0"/>
              <a:t>31.5.2020.</a:t>
            </a:fld>
            <a:endParaRPr lang="sr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2ADB2-62A0-4902-A645-4D925AF47344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361585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Cyrl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B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0ED9C-3945-48BD-B957-ED50F7668B94}" type="datetimeFigureOut">
              <a:rPr lang="sr-Cyrl-BA" smtClean="0"/>
              <a:t>31.5.2020.</a:t>
            </a:fld>
            <a:endParaRPr lang="sr-Cyrl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2ADB2-62A0-4902-A645-4D925AF47344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1388056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B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0ED9C-3945-48BD-B957-ED50F7668B94}" type="datetimeFigureOut">
              <a:rPr lang="sr-Cyrl-BA" smtClean="0"/>
              <a:t>31.5.2020.</a:t>
            </a:fld>
            <a:endParaRPr lang="sr-Cyrl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2ADB2-62A0-4902-A645-4D925AF47344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980474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0ED9C-3945-48BD-B957-ED50F7668B94}" type="datetimeFigureOut">
              <a:rPr lang="sr-Cyrl-BA" smtClean="0"/>
              <a:t>31.5.2020.</a:t>
            </a:fld>
            <a:endParaRPr lang="sr-Cyrl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2ADB2-62A0-4902-A645-4D925AF47344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581897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Cyrl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0ED9C-3945-48BD-B957-ED50F7668B94}" type="datetimeFigureOut">
              <a:rPr lang="sr-Cyrl-BA" smtClean="0"/>
              <a:t>31.5.2020.</a:t>
            </a:fld>
            <a:endParaRPr lang="sr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2ADB2-62A0-4902-A645-4D925AF47344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940125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Cyrl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Cyrl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0ED9C-3945-48BD-B957-ED50F7668B94}" type="datetimeFigureOut">
              <a:rPr lang="sr-Cyrl-BA" smtClean="0"/>
              <a:t>31.5.2020.</a:t>
            </a:fld>
            <a:endParaRPr lang="sr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2ADB2-62A0-4902-A645-4D925AF47344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948983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Cyrl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0ED9C-3945-48BD-B957-ED50F7668B94}" type="datetimeFigureOut">
              <a:rPr lang="sr-Cyrl-BA" smtClean="0"/>
              <a:t>31.5.2020.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2ADB2-62A0-4902-A645-4D925AF47344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326567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1158509"/>
            <a:ext cx="9356035" cy="2003263"/>
          </a:xfrm>
        </p:spPr>
        <p:txBody>
          <a:bodyPr>
            <a:normAutofit fontScale="90000"/>
          </a:bodyPr>
          <a:lstStyle/>
          <a:p>
            <a:br>
              <a:rPr lang="sr-Cyrl-BA" dirty="0"/>
            </a:br>
            <a:r>
              <a:rPr lang="sr-Cyrl-B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ВЈЕЖБЕ</a:t>
            </a:r>
            <a:r>
              <a:rPr lang="sr-Cyrl-R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 РАЗВОЈ КООРДИНАЦИЈЕ</a:t>
            </a:r>
            <a:r>
              <a:rPr lang="sr-Latn-R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ПОКРЕТА</a:t>
            </a:r>
            <a:endParaRPr lang="sr-Cyrl-B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746" y="573734"/>
            <a:ext cx="4406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Физичко васпитање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D644BC-56C1-4107-8769-FC56BA13C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337" y="3283226"/>
            <a:ext cx="3697357" cy="318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300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529-WA0000[1]">
            <a:hlinkClick r:id="" action="ppaction://media"/>
            <a:extLst>
              <a:ext uri="{FF2B5EF4-FFF2-40B4-BE49-F238E27FC236}">
                <a16:creationId xmlns:a16="http://schemas.microsoft.com/office/drawing/2014/main" id="{FB9D07E1-AA0E-400F-A36D-0BD7062D5C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5165" y="437322"/>
            <a:ext cx="3889513" cy="5660485"/>
          </a:xfrm>
        </p:spPr>
      </p:pic>
    </p:spTree>
    <p:extLst>
      <p:ext uri="{BB962C8B-B14F-4D97-AF65-F5344CB8AC3E}">
        <p14:creationId xmlns:p14="http://schemas.microsoft.com/office/powerpoint/2010/main" val="310727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3939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8</Words>
  <Application>Microsoft Office PowerPoint</Application>
  <PresentationFormat>Widescreen</PresentationFormat>
  <Paragraphs>2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 ВЈЕЖБЕ ЗА РАЗВОЈ КООРДИНАЦИЈЕ ПОКРЕТА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</dc:creator>
  <cp:lastModifiedBy>Korisnik</cp:lastModifiedBy>
  <cp:revision>26</cp:revision>
  <dcterms:created xsi:type="dcterms:W3CDTF">2020-04-05T17:44:06Z</dcterms:created>
  <dcterms:modified xsi:type="dcterms:W3CDTF">2020-05-31T07:39:50Z</dcterms:modified>
</cp:coreProperties>
</file>