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4401" y="0"/>
            <a:ext cx="10572000" cy="2971051"/>
          </a:xfrm>
        </p:spPr>
        <p:txBody>
          <a:bodyPr/>
          <a:lstStyle/>
          <a:p>
            <a:r>
              <a:rPr lang="sr-Cyrl-RS" dirty="0" smtClean="0"/>
              <a:t>ГЕОГРАФИЈА ,8.РАЗРЕД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6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/>
              <a:t>РЕГИОНАЛНА </a:t>
            </a:r>
            <a:r>
              <a:rPr lang="sr-Cyrl-RS" dirty="0" smtClean="0"/>
              <a:t>ПОДЈЕЛА</a:t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Cyrl-RS" sz="2400" dirty="0" smtClean="0"/>
              <a:t>ПРАВА КИНА И СПОЉНА КИНА</a:t>
            </a:r>
            <a:endParaRPr lang="en-US" sz="2400" dirty="0"/>
          </a:p>
        </p:txBody>
      </p:sp>
      <p:pic>
        <p:nvPicPr>
          <p:cNvPr id="7170" name="Picture 2" descr="KINA - GOSPODARSKI DIV - Upoznajem svij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291" y="446088"/>
            <a:ext cx="6273162" cy="583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25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400" dirty="0" smtClean="0"/>
              <a:t>КЛИМА</a:t>
            </a:r>
            <a:br>
              <a:rPr lang="sr-Cyrl-RS" sz="2400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Cyrl-RS" sz="2400" dirty="0" smtClean="0"/>
              <a:t>НА ИСТОКУ МОНСУНСКА(УМЈЕРЕНА И СУПТРОПСКА),А У УНУТРАШЊОСТИ КОНТИНЕНТАЛНА,ПЛАНИНСКА И ПУСТИЊСКА</a:t>
            </a:r>
            <a:endParaRPr lang="en-US" sz="2400" dirty="0"/>
          </a:p>
        </p:txBody>
      </p:sp>
      <p:pic>
        <p:nvPicPr>
          <p:cNvPr id="8194" name="Picture 2" descr="Kina nedbør kort - Kina nedbør kort (Østlige Asien - Asien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764" y="1071077"/>
            <a:ext cx="5928725" cy="456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40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400" dirty="0" smtClean="0"/>
              <a:t>ХИДРОГРАФИЈА</a:t>
            </a: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Cyrl-RS" sz="2400" dirty="0" smtClean="0"/>
              <a:t>НАЈВЕЋЕ РИЈЕКЕ:АМУР,ХОАНГХО,ЈАНГЦЕЈАНГ И СИНКЈАНГ.</a:t>
            </a:r>
            <a:endParaRPr lang="en-US" sz="2400" dirty="0"/>
          </a:p>
        </p:txBody>
      </p:sp>
      <p:pic>
        <p:nvPicPr>
          <p:cNvPr id="9218" name="Picture 2" descr="razvoj Žute rijeke - Kineski vjesni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0"/>
            <a:ext cx="6251575" cy="345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NIGMATIKA (tupljenje i oštrenje): REČ PO RIJEČ (10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457569"/>
            <a:ext cx="6251575" cy="340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55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400" dirty="0" smtClean="0"/>
              <a:t>СТАНОВНИШТВО И ПРИВРЕДА</a:t>
            </a: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575" y="2794138"/>
            <a:ext cx="3547533" cy="3600311"/>
          </a:xfrm>
        </p:spPr>
        <p:txBody>
          <a:bodyPr>
            <a:noAutofit/>
          </a:bodyPr>
          <a:lstStyle/>
          <a:p>
            <a:r>
              <a:rPr lang="sr-Cyrl-RS" sz="1600" dirty="0" smtClean="0"/>
              <a:t>-1,4 МИЛИЈАРДЕ СТАНОВНИКА.</a:t>
            </a:r>
          </a:p>
          <a:p>
            <a:r>
              <a:rPr lang="sr-Cyrl-RS" sz="1600" dirty="0" smtClean="0"/>
              <a:t>-НАЈГУШЋА НАСЕЉЕНОСТ У ДОЛИНАМА ВЕЛИКИХ РИЈЕКА И НА ИСТОКУ ЗЕМЉЕ.</a:t>
            </a:r>
          </a:p>
          <a:p>
            <a:r>
              <a:rPr lang="sr-Cyrl-RS" sz="1600" dirty="0" smtClean="0"/>
              <a:t>-ГЛАВНИ ГРАД-ПЕКИНГ,А НАЈВЕЋИ-ШАНГАЈ</a:t>
            </a:r>
          </a:p>
          <a:p>
            <a:r>
              <a:rPr lang="sr-Cyrl-RS" sz="1600" dirty="0" smtClean="0"/>
              <a:t>-У ПОСЉЕДЊЕ ВРИЈЕМЕ ВЕОМА РАЗВИЈЕНА ИНДУСТРИЈА(ВИСОКА ТЕХНОЛОГИЈА,АУТОМОБИЛСКА,МАШИНСКА...)</a:t>
            </a:r>
          </a:p>
          <a:p>
            <a:r>
              <a:rPr lang="sr-Cyrl-RS" sz="1600" dirty="0" smtClean="0"/>
              <a:t>-ПОЉОПРИВРЕДА;</a:t>
            </a:r>
          </a:p>
          <a:p>
            <a:r>
              <a:rPr lang="sr-Cyrl-RS" sz="1600" dirty="0" smtClean="0"/>
              <a:t>УЗГОЈ РИЖЕ,ЖИТАРИЦА,ВОЋА И ПОВРЋА</a:t>
            </a:r>
            <a:endParaRPr lang="en-US" sz="1600" dirty="0"/>
          </a:p>
        </p:txBody>
      </p:sp>
      <p:pic>
        <p:nvPicPr>
          <p:cNvPr id="10244" name="Picture 4" descr="Šangaj | Kina | ponude, aranžmani, ture, putovanj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85" y="0"/>
            <a:ext cx="7571316" cy="324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Kon Tiki - Kina PEKING I ŠANGAJ Polazak: 21. oktobar...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Kon Tiki - Kina PEKING I ŠANGAJ Polazak: 21. oktobar...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Kon Tiki - Kina PEKING I ŠANGAJ Polazak: 21. oktobar...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52" name="Picture 12" descr="peking kina – Najnovije Vijes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912" y="3244241"/>
            <a:ext cx="3812088" cy="361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4" descr="Snažan ekonomski rast u Kini i u drugoj polovini godine china radio  internationa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56" name="Picture 16" descr="Snažan ekonomski rast u Kini i u drugoj polovini godine china radio  interna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116" y="3244241"/>
            <a:ext cx="3759227" cy="361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11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6" y="1081456"/>
            <a:ext cx="5893840" cy="2688877"/>
          </a:xfrm>
        </p:spPr>
        <p:txBody>
          <a:bodyPr/>
          <a:lstStyle/>
          <a:p>
            <a:r>
              <a:rPr lang="sr-Cyrl-RS" sz="2800" dirty="0" smtClean="0"/>
              <a:t>ЗАНИМЉИВОСТИ:</a:t>
            </a:r>
            <a:br>
              <a:rPr lang="sr-Cyrl-RS" sz="2800" dirty="0" smtClean="0"/>
            </a:br>
            <a:r>
              <a:rPr lang="sr-Cyrl-RS" sz="2800" dirty="0" smtClean="0"/>
              <a:t>КИНА И ЈАПАН</a:t>
            </a:r>
            <a:r>
              <a:rPr lang="sr-Cyrl-RS" sz="2800" dirty="0"/>
              <a:t/>
            </a:r>
            <a:br>
              <a:rPr lang="sr-Cyrl-RS" sz="2800" dirty="0"/>
            </a:br>
            <a:r>
              <a:rPr lang="sr-Cyrl-RS" sz="2800" dirty="0" smtClean="0"/>
              <a:t/>
            </a:r>
            <a:br>
              <a:rPr lang="sr-Cyrl-RS" sz="2800" dirty="0" smtClean="0"/>
            </a:br>
            <a:r>
              <a:rPr lang="sr-Cyrl-RS" sz="2800" dirty="0"/>
              <a:t/>
            </a:r>
            <a:br>
              <a:rPr lang="sr-Cyrl-RS" sz="2800" dirty="0"/>
            </a:br>
            <a:r>
              <a:rPr lang="sr-Cyrl-RS" sz="2800" dirty="0" smtClean="0"/>
              <a:t/>
            </a:r>
            <a:br>
              <a:rPr lang="sr-Cyrl-RS" sz="2800" dirty="0" smtClean="0"/>
            </a:b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2555311"/>
            <a:ext cx="5891636" cy="4133588"/>
          </a:xfrm>
        </p:spPr>
        <p:txBody>
          <a:bodyPr/>
          <a:lstStyle/>
          <a:p>
            <a:r>
              <a:rPr lang="sr-Cyrl-RS" sz="2400" dirty="0" smtClean="0"/>
              <a:t>КИНА:</a:t>
            </a:r>
          </a:p>
          <a:p>
            <a:r>
              <a:rPr lang="sr-Cyrl-RS" sz="2400" dirty="0" smtClean="0"/>
              <a:t>ВЕЛИКИ КИНЕСКИ ЗИД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sr-Cyrl-RS" sz="2400" dirty="0" smtClean="0"/>
              <a:t>ЈАПАН:</a:t>
            </a:r>
          </a:p>
          <a:p>
            <a:r>
              <a:rPr lang="sr-Cyrl-RS" sz="2400" dirty="0" smtClean="0"/>
              <a:t>ТРЕШЊИН ЦВИЈЕТ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69" y="3659073"/>
            <a:ext cx="5893840" cy="2995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417" y="1962719"/>
            <a:ext cx="4868449" cy="454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6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ЈАПАН И КИНА-понављање</a:t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3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7200" dirty="0" smtClean="0"/>
              <a:t>ЈАПАН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 smtClean="0"/>
              <a:t>-</a:t>
            </a:r>
            <a:r>
              <a:rPr lang="sr-Cyrl-RS" sz="3200" dirty="0" smtClean="0"/>
              <a:t>ГЕОГРАФСКИ ПОЛОЖАЈ</a:t>
            </a:r>
          </a:p>
          <a:p>
            <a:pPr marL="0" indent="0">
              <a:buNone/>
            </a:pPr>
            <a:r>
              <a:rPr lang="sr-Cyrl-RS" sz="3200" dirty="0" smtClean="0"/>
              <a:t>ДРЖАВА НА ИСТОКУ АЗИЈЕ</a:t>
            </a:r>
          </a:p>
          <a:p>
            <a:pPr marL="0" indent="0">
              <a:buNone/>
            </a:pPr>
            <a:r>
              <a:rPr lang="sr-Cyrl-RS" sz="3200" dirty="0" smtClean="0"/>
              <a:t>САСТОЈИ СЕ ОД 4 ВЕЋА И МНОГО МАЊИХ ОСТРВА</a:t>
            </a:r>
          </a:p>
          <a:p>
            <a:pPr marL="0" indent="0">
              <a:buNone/>
            </a:pPr>
            <a:r>
              <a:rPr lang="sr-Cyrl-RS" sz="3200" dirty="0" smtClean="0"/>
              <a:t>-ГЛАВНА ОСТРВА СУ: ХОНШУ,ХОКАИДО,ШИКОКУ,КЈУШУ</a:t>
            </a:r>
          </a:p>
        </p:txBody>
      </p:sp>
    </p:spTree>
    <p:extLst>
      <p:ext uri="{BB962C8B-B14F-4D97-AF65-F5344CB8AC3E}">
        <p14:creationId xmlns:p14="http://schemas.microsoft.com/office/powerpoint/2010/main" val="111524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Јапан карта за географију - Географија мапа Јапана (Источној Азији - Азиј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15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dirty="0" smtClean="0"/>
              <a:t>РЕЉЕФ:</a:t>
            </a:r>
            <a:br>
              <a:rPr lang="sr-Cyrl-RS" dirty="0" smtClean="0"/>
            </a:br>
            <a:r>
              <a:rPr lang="sr-Cyrl-RS" dirty="0" smtClean="0"/>
              <a:t>ПЛАНИНСКИ</a:t>
            </a:r>
            <a:br>
              <a:rPr lang="sr-Cyrl-RS" dirty="0" smtClean="0"/>
            </a:br>
            <a:r>
              <a:rPr lang="sr-Cyrl-RS" dirty="0" smtClean="0"/>
              <a:t>-ЗЕМЉА СЕ НАЛАЗИ У ВАТРЕНОМ ПОЈАСУ ПАЦИФИКА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Cyrl-RS" sz="2400" dirty="0" smtClean="0"/>
              <a:t>ПОСЉЕДИЦЕ СУ:ВУЛКАНИ,ЗЕМЉОТРЕСИ И ЦУНАМИ(ЗЕМЉОТРЕСНИ ТАЛАСИ)</a:t>
            </a:r>
            <a:endParaRPr lang="en-US" sz="2400" dirty="0"/>
          </a:p>
        </p:txBody>
      </p:sp>
      <p:pic>
        <p:nvPicPr>
          <p:cNvPr id="2050" name="Picture 2" descr="NAJVIŠI VRH JAPANA | BNN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7" r="2565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КЛИМА:МОНСУНСКА ПОД </a:t>
            </a:r>
            <a:r>
              <a:rPr lang="sr-Cyrl-RS" sz="2700" dirty="0" smtClean="0"/>
              <a:t>УТИЦАЈЕМ</a:t>
            </a:r>
            <a:r>
              <a:rPr lang="sr-Cyrl-RS" dirty="0" smtClean="0"/>
              <a:t> МОРСКИХ СТРУЈА,ТОПЛЕ(КУРАШИВО) И ХЛАДНЕ(ОЈАШИВО) И ТРОПСКИХ ЦИКЛОНА(ТАЈФУНА) У ТОПЛИЈЕМ ДИЈЕЛУ ГОДИНЕ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Petra Raguž - Japan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9" r="15999"/>
          <a:stretch>
            <a:fillRect/>
          </a:stretch>
        </p:blipFill>
        <p:spPr bwMode="auto">
          <a:xfrm>
            <a:off x="6638795" y="100207"/>
            <a:ext cx="5415419" cy="654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apán befogja a hurrikánok erejét – a „tájfun-turbina” az egész országot el  tudja látni elektromos árammal - Impress Magaz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27" y="2344683"/>
            <a:ext cx="4852989" cy="351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75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486" y="632737"/>
            <a:ext cx="4852988" cy="2181847"/>
          </a:xfrm>
        </p:spPr>
        <p:txBody>
          <a:bodyPr>
            <a:noAutofit/>
          </a:bodyPr>
          <a:lstStyle/>
          <a:p>
            <a:r>
              <a:rPr lang="sr-Cyrl-RS" dirty="0" smtClean="0"/>
              <a:t>СТАНОВНИШТВО: </a:t>
            </a:r>
            <a:br>
              <a:rPr lang="sr-Cyrl-RS" dirty="0" smtClean="0"/>
            </a:br>
            <a:r>
              <a:rPr lang="sr-Cyrl-RS" dirty="0" smtClean="0"/>
              <a:t>ОКО 130 000 000. СТАНОВНИКА,</a:t>
            </a:r>
            <a:br>
              <a:rPr lang="sr-Cyrl-RS" dirty="0" smtClean="0"/>
            </a:br>
            <a:r>
              <a:rPr lang="sr-Cyrl-RS" dirty="0" smtClean="0"/>
              <a:t>99%ЈАПАНЦИ,НАЈГУШЋА НАСЕЉЕНОСТ У ВЕЛИКИМ ГРАДОВИМА.ГЛАВНИ ГРАД-ТОКИЈО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2" name="Picture 6" descr="Japan će više ulagati u Srbiju - AgroSm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28" y="2814584"/>
            <a:ext cx="4852989" cy="351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okijas, Japonija - Travel On Spot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1" r="16771"/>
          <a:stretch>
            <a:fillRect/>
          </a:stretch>
        </p:blipFill>
        <p:spPr bwMode="auto">
          <a:xfrm>
            <a:off x="5887233" y="0"/>
            <a:ext cx="6304767" cy="688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76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3031678"/>
          </a:xfrm>
        </p:spPr>
        <p:txBody>
          <a:bodyPr>
            <a:noAutofit/>
          </a:bodyPr>
          <a:lstStyle/>
          <a:p>
            <a:r>
              <a:rPr lang="sr-Cyrl-RS" dirty="0" smtClean="0"/>
              <a:t>ПРИВРЕДА:</a:t>
            </a:r>
            <a:br>
              <a:rPr lang="sr-Cyrl-RS" dirty="0" smtClean="0"/>
            </a:br>
            <a:r>
              <a:rPr lang="sr-Cyrl-RS" dirty="0" smtClean="0"/>
              <a:t>-ВИСОКО РАЗВИЈЕНА СА ОБРАЗОВАНОМ РАДНОМ СНАГОМ.СПАДА У ГРУПУ Г7 НАЈРАЗВИЈЕНИЈИХ ЗЕМАЉА СВИЈЕТА;</a:t>
            </a:r>
            <a:br>
              <a:rPr lang="sr-Cyrl-RS" dirty="0" smtClean="0"/>
            </a:br>
            <a:r>
              <a:rPr lang="sr-Cyrl-RS" dirty="0" smtClean="0"/>
              <a:t>-НАЈРАЗВИЈЕНИЈА ИНДУСТРИЈА(ВИСОКА ТЕХНОЛОГИЈА,АУТОМОБИЛСКА ИНДУСТРИЈА...)И РИБОЛОВ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3350712"/>
            <a:ext cx="4852988" cy="351636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Japan razočarao, privreda tone | Frontal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2" r="26302"/>
          <a:stretch>
            <a:fillRect/>
          </a:stretch>
        </p:blipFill>
        <p:spPr bwMode="auto">
          <a:xfrm>
            <a:off x="1678328" y="3871688"/>
            <a:ext cx="4852989" cy="28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Japan sa 100 milijardi dolara spašava svoje gospodarstvo – Nacional.h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0"/>
            <a:ext cx="5810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0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10300482" cy="1618396"/>
          </a:xfrm>
        </p:spPr>
        <p:txBody>
          <a:bodyPr/>
          <a:lstStyle/>
          <a:p>
            <a:r>
              <a:rPr lang="sr-Cyrl-RS" sz="2400" dirty="0" smtClean="0"/>
              <a:t>КИНА</a:t>
            </a: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sz="2400" dirty="0" smtClean="0"/>
              <a:t>ГЕОГРАФСКИ</a:t>
            </a:r>
            <a:r>
              <a:rPr lang="sr-Cyrl-RS" dirty="0" smtClean="0"/>
              <a:t> ПОЛОЖАЈ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4597262"/>
          </a:xfrm>
        </p:spPr>
        <p:txBody>
          <a:bodyPr>
            <a:normAutofit/>
          </a:bodyPr>
          <a:lstStyle/>
          <a:p>
            <a:r>
              <a:rPr lang="sr-Cyrl-RS" sz="2400" dirty="0" smtClean="0"/>
              <a:t>ОД ПАМИРА НА ЗАПАДУ ДО ТИХОГ ОКЕАНА НА ИСТОКУ И ОД РИЈЕКЕ АМУР НА СЈЕВЕРУ ДО ОСТРВА ХАЈНАН НА ЈУГУ</a:t>
            </a:r>
            <a:endParaRPr lang="sr-Cyrl-RS" sz="2400" dirty="0"/>
          </a:p>
        </p:txBody>
      </p:sp>
      <p:pic>
        <p:nvPicPr>
          <p:cNvPr id="6146" name="Picture 2" descr="Карта Кине - карта Кина (Источна Азија - Азија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781" y="446088"/>
            <a:ext cx="6719898" cy="539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45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114</TotalTime>
  <Words>154</Words>
  <Application>Microsoft Office PowerPoint</Application>
  <PresentationFormat>Widescreen</PresentationFormat>
  <Paragraphs>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Century Gothic</vt:lpstr>
      <vt:lpstr>Wingdings 2</vt:lpstr>
      <vt:lpstr>Quotable</vt:lpstr>
      <vt:lpstr>ГЕОГРАФИЈА ,8.РАЗРЕД</vt:lpstr>
      <vt:lpstr>ЈАПАН И КИНА-понављање  </vt:lpstr>
      <vt:lpstr>ЈАПАН</vt:lpstr>
      <vt:lpstr>PowerPoint Presentation</vt:lpstr>
      <vt:lpstr>РЕЉЕФ: ПЛАНИНСКИ -ЗЕМЉА СЕ НАЛАЗИ У ВАТРЕНОМ ПОЈАСУ ПАЦИФИКА </vt:lpstr>
      <vt:lpstr>КЛИМА:МОНСУНСКА ПОД УТИЦАЈЕМ МОРСКИХ СТРУЈА,ТОПЛЕ(КУРАШИВО) И ХЛАДНЕ(ОЈАШИВО) И ТРОПСКИХ ЦИКЛОНА(ТАЈФУНА) У ТОПЛИЈЕМ ДИЈЕЛУ ГОДИНЕ</vt:lpstr>
      <vt:lpstr>СТАНОВНИШТВО:  ОКО 130 000 000. СТАНОВНИКА, 99%ЈАПАНЦИ,НАЈГУШЋА НАСЕЉЕНОСТ У ВЕЛИКИМ ГРАДОВИМА.ГЛАВНИ ГРАД-ТОКИЈО</vt:lpstr>
      <vt:lpstr>ПРИВРЕДА: -ВИСОКО РАЗВИЈЕНА СА ОБРАЗОВАНОМ РАДНОМ СНАГОМ.СПАДА У ГРУПУ Г7 НАЈРАЗВИЈЕНИЈИХ ЗЕМАЉА СВИЈЕТА; -НАЈРАЗВИЈЕНИЈА ИНДУСТРИЈА(ВИСОКА ТЕХНОЛОГИЈА,АУТОМОБИЛСКА ИНДУСТРИЈА...)И РИБОЛОВ</vt:lpstr>
      <vt:lpstr>КИНА   ГЕОГРАФСКИ ПОЛОЖАЈ</vt:lpstr>
      <vt:lpstr>    РЕГИОНАЛНА ПОДЈЕЛА  </vt:lpstr>
      <vt:lpstr>КЛИМА    </vt:lpstr>
      <vt:lpstr>ХИДРОГРАФИЈА    </vt:lpstr>
      <vt:lpstr>СТАНОВНИШТВО И ПРИВРЕДА   </vt:lpstr>
      <vt:lpstr>ЗАНИМЉИВОСТИ: КИНА И ЈАПАН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ГЕОГРАФИЈА ,8.РАЗРЕД</dc:title>
  <dc:creator>Bosnic</dc:creator>
  <cp:lastModifiedBy>Bosnic</cp:lastModifiedBy>
  <cp:revision>11</cp:revision>
  <dcterms:created xsi:type="dcterms:W3CDTF">2020-11-06T16:55:17Z</dcterms:created>
  <dcterms:modified xsi:type="dcterms:W3CDTF">2020-11-06T19:56:35Z</dcterms:modified>
</cp:coreProperties>
</file>