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4FB1FB-72AE-4AC3-9581-4B8DE46DBB1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5310A5-69CB-4C1A-ABEF-53B0DFC8033D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FB1FB-72AE-4AC3-9581-4B8DE46DBB1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310A5-69CB-4C1A-ABEF-53B0DFC8033D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FB1FB-72AE-4AC3-9581-4B8DE46DBB1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310A5-69CB-4C1A-ABEF-53B0DFC8033D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FB1FB-72AE-4AC3-9581-4B8DE46DBB1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310A5-69CB-4C1A-ABEF-53B0DFC8033D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FB1FB-72AE-4AC3-9581-4B8DE46DBB1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310A5-69CB-4C1A-ABEF-53B0DFC8033D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FB1FB-72AE-4AC3-9581-4B8DE46DBB1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310A5-69CB-4C1A-ABEF-53B0DFC8033D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FB1FB-72AE-4AC3-9581-4B8DE46DBB1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310A5-69CB-4C1A-ABEF-53B0DFC8033D}" type="slidenum">
              <a:rPr lang="sr-Latn-BA" smtClean="0"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FB1FB-72AE-4AC3-9581-4B8DE46DBB1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310A5-69CB-4C1A-ABEF-53B0DFC8033D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FB1FB-72AE-4AC3-9581-4B8DE46DBB1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310A5-69CB-4C1A-ABEF-53B0DFC8033D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4FB1FB-72AE-4AC3-9581-4B8DE46DBB1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5310A5-69CB-4C1A-ABEF-53B0DFC8033D}" type="slidenum">
              <a:rPr lang="sr-Latn-BA" smtClean="0"/>
              <a:t>‹#›</a:t>
            </a:fld>
            <a:endParaRPr lang="sr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4FB1FB-72AE-4AC3-9581-4B8DE46DBB1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5310A5-69CB-4C1A-ABEF-53B0DFC8033D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4FB1FB-72AE-4AC3-9581-4B8DE46DBB1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5310A5-69CB-4C1A-ABEF-53B0DFC8033D}" type="slidenum">
              <a:rPr lang="sr-Latn-BA" smtClean="0"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1728192"/>
          </a:xfrm>
        </p:spPr>
        <p:txBody>
          <a:bodyPr/>
          <a:lstStyle/>
          <a:p>
            <a:r>
              <a:rPr lang="sr-Cyrl-BA" dirty="0" smtClean="0"/>
              <a:t>ЈУГОСЛОВЕНСКО УЈЕДИЊЕЊЕ</a:t>
            </a:r>
            <a:endParaRPr lang="sr-Latn-BA" dirty="0"/>
          </a:p>
        </p:txBody>
      </p:sp>
    </p:spTree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Како би било ријешено југословенско питање – да је којим случајем реализована Мајска декларација </a:t>
            </a:r>
            <a:endParaRPr lang="sr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Задаћа </a:t>
            </a:r>
            <a:endParaRPr lang="sr-Latn-BA" dirty="0"/>
          </a:p>
        </p:txBody>
      </p:sp>
    </p:spTree>
  </p:cSld>
  <p:clrMapOvr>
    <a:masterClrMapping/>
  </p:clrMapOvr>
  <p:transition advTm="1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19.вијек -  идеја уједињења Јужних Словена </a:t>
            </a:r>
          </a:p>
          <a:p>
            <a:r>
              <a:rPr lang="sr-Cyrl-BA" dirty="0" smtClean="0"/>
              <a:t>Јосип Јурај Штосмајер – уједињење у Хабсбуршкој монархији – Загреб </a:t>
            </a:r>
          </a:p>
          <a:p>
            <a:r>
              <a:rPr lang="sr-Cyrl-BA" dirty="0" smtClean="0"/>
              <a:t>20.вијек – идеја интелектуалаца и омладине </a:t>
            </a:r>
          </a:p>
          <a:p>
            <a:r>
              <a:rPr lang="sr-Cyrl-BA" dirty="0" smtClean="0"/>
              <a:t>Србија – Пијемонт Јужних Словена </a:t>
            </a:r>
          </a:p>
          <a:p>
            <a:r>
              <a:rPr lang="sr-Cyrl-BA" dirty="0" smtClean="0"/>
              <a:t>( зашто Пијемонт?)</a:t>
            </a:r>
            <a:endParaRPr lang="sr-Latn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Југословенска идеја </a:t>
            </a:r>
            <a:endParaRPr lang="sr-Latn-BA" dirty="0"/>
          </a:p>
        </p:txBody>
      </p:sp>
    </p:spTree>
  </p:cSld>
  <p:clrMapOvr>
    <a:masterClrMapping/>
  </p:clrMapOvr>
  <p:transition advTm="5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Cyrl-BA" dirty="0" smtClean="0"/>
          </a:p>
          <a:p>
            <a:r>
              <a:rPr lang="sr-Cyrl-BA" sz="2000" dirty="0" smtClean="0"/>
              <a:t>Нишка декларација – 1914 .године </a:t>
            </a:r>
          </a:p>
          <a:p>
            <a:r>
              <a:rPr lang="sr-Cyrl-BA" sz="2000" dirty="0" smtClean="0"/>
              <a:t>Ратни циљ Србије </a:t>
            </a:r>
          </a:p>
          <a:p>
            <a:r>
              <a:rPr lang="sr-Cyrl-BA" sz="2000" dirty="0" smtClean="0"/>
              <a:t>Савезници нису подржали стварање југословенске државе </a:t>
            </a:r>
          </a:p>
          <a:p>
            <a:r>
              <a:rPr lang="sr-Cyrl-BA" sz="2000" dirty="0" smtClean="0"/>
              <a:t>Југословенски одбор – емигранти из А-У </a:t>
            </a:r>
          </a:p>
          <a:p>
            <a:r>
              <a:rPr lang="sr-Cyrl-BA" sz="2000" dirty="0" smtClean="0"/>
              <a:t>Финансијска подршка Србије Југословенском одбору </a:t>
            </a:r>
          </a:p>
          <a:p>
            <a:r>
              <a:rPr lang="sr-Cyrl-BA" sz="2000" dirty="0" smtClean="0"/>
              <a:t>Мајска декларација 1917.године  – уједињење јужнословенских народа у Хабсбуршкој монархији </a:t>
            </a:r>
          </a:p>
          <a:p>
            <a:r>
              <a:rPr lang="sr-Cyrl-BA" sz="2000" dirty="0" smtClean="0"/>
              <a:t>Крфска декларација – јул 1917.године </a:t>
            </a:r>
          </a:p>
          <a:p>
            <a:r>
              <a:rPr lang="sr-Cyrl-BA" sz="2000" dirty="0" smtClean="0"/>
              <a:t>Српска влада и Југословенски одбор </a:t>
            </a:r>
          </a:p>
          <a:p>
            <a:r>
              <a:rPr lang="sr-Cyrl-BA" sz="2000" dirty="0" smtClean="0"/>
              <a:t>Уставна и парламентарна монархија  са династијом Карађорђевића </a:t>
            </a:r>
            <a:endParaRPr lang="sr-Latn-BA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Од Ниша до Крфа </a:t>
            </a:r>
            <a:endParaRPr lang="sr-Latn-B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Од Ниша до Крфа </a:t>
            </a:r>
            <a:endParaRPr lang="sr-Latn-BA" dirty="0"/>
          </a:p>
        </p:txBody>
      </p:sp>
      <p:pic>
        <p:nvPicPr>
          <p:cNvPr id="4" name="Content Placeholder 3" descr="Niska Deklaracija - Билећа.рс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15319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Солунски фронт </a:t>
            </a:r>
          </a:p>
          <a:p>
            <a:r>
              <a:rPr lang="sr-Cyrl-BA" dirty="0" smtClean="0"/>
              <a:t>Аустроугарска – у расулу </a:t>
            </a:r>
          </a:p>
          <a:p>
            <a:r>
              <a:rPr lang="sr-Cyrl-BA" dirty="0" smtClean="0"/>
              <a:t>29.10.1918. Хрватски сабор – Загреб- прогласио раскид свих веза са А-У </a:t>
            </a:r>
          </a:p>
          <a:p>
            <a:r>
              <a:rPr lang="sr-Cyrl-BA" dirty="0" smtClean="0"/>
              <a:t>Ставља се под власт Народног вијећа С,Х ,С </a:t>
            </a:r>
          </a:p>
          <a:p>
            <a:r>
              <a:rPr lang="sr-Cyrl-BA" dirty="0" smtClean="0"/>
              <a:t>Држава Словенаца , Хрвата и Срба </a:t>
            </a:r>
          </a:p>
          <a:p>
            <a:r>
              <a:rPr lang="sr-Cyrl-BA" dirty="0" smtClean="0"/>
              <a:t>Неутврђене границе према Италији , Аустрији и Мађарској </a:t>
            </a:r>
          </a:p>
          <a:p>
            <a:r>
              <a:rPr lang="sr-Cyrl-BA" dirty="0" smtClean="0"/>
              <a:t>Нису имали властиту војску </a:t>
            </a:r>
            <a:endParaRPr lang="sr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Остварење југословенске идеје </a:t>
            </a:r>
            <a:endParaRPr lang="sr-Latn-B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000" dirty="0" smtClean="0"/>
              <a:t>Позив српској војсци за помоћ </a:t>
            </a:r>
          </a:p>
          <a:p>
            <a:r>
              <a:rPr lang="sr-Cyrl-BA" sz="2000" dirty="0" smtClean="0"/>
              <a:t>Једино разумно рјешење уједињење са Србијом </a:t>
            </a:r>
          </a:p>
          <a:p>
            <a:r>
              <a:rPr lang="sr-Cyrl-BA" sz="2000" dirty="0" smtClean="0"/>
              <a:t>Велика народна скупштина у Новом Саду – 25.11. 1918.године – присаједињење Војводине Краљевини Србији </a:t>
            </a:r>
          </a:p>
          <a:p>
            <a:r>
              <a:rPr lang="sr-Cyrl-BA" sz="2000" dirty="0" smtClean="0"/>
              <a:t>Велика народна скупштина српског народа Црне Горе -26.11.1918.године – Подгорица – збацила краља Николу Петровића с власти и прогласила уједињење са Србијом </a:t>
            </a:r>
            <a:endParaRPr lang="sr-Latn-BA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Остварење југословенске идеје </a:t>
            </a:r>
            <a:endParaRPr lang="sr-Latn-BA" dirty="0"/>
          </a:p>
        </p:txBody>
      </p:sp>
    </p:spTree>
  </p:cSld>
  <p:clrMapOvr>
    <a:masterClrMapping/>
  </p:clrMapOvr>
  <p:transition advTm="129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Народно вијеће Словенаца , Хрвата и Срба </a:t>
            </a:r>
          </a:p>
          <a:p>
            <a:r>
              <a:rPr lang="sr-Cyrl-BA" dirty="0" smtClean="0"/>
              <a:t>Одлука о уједињењу </a:t>
            </a:r>
          </a:p>
          <a:p>
            <a:r>
              <a:rPr lang="sr-Cyrl-BA" dirty="0" smtClean="0"/>
              <a:t>Београд – 01.12. 1918.године </a:t>
            </a:r>
          </a:p>
          <a:p>
            <a:r>
              <a:rPr lang="sr-Cyrl-BA" dirty="0" smtClean="0"/>
              <a:t>Регент Александар Карађорђевић прогласио -у име краља Петра Првог – уједињење Србије са земљама независне државе СХС у јединствено краљевство Срба , Хрвата и Словенаца </a:t>
            </a:r>
            <a:endParaRPr lang="sr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Остварење југословенске идеје 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Остварење југословенске идеје </a:t>
            </a:r>
            <a:endParaRPr lang="sr-Latn-BA" dirty="0"/>
          </a:p>
        </p:txBody>
      </p:sp>
      <p:pic>
        <p:nvPicPr>
          <p:cNvPr id="4" name="Content Placeholder 3" descr="KAKO JE STVARANA I KAKO SE RASPALA JUGOSLAVIJA | Ekspres.net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71744"/>
            <a:ext cx="7115196" cy="342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Остварење југословенске идеје </a:t>
            </a:r>
            <a:endParaRPr lang="sr-Latn-BA" dirty="0"/>
          </a:p>
        </p:txBody>
      </p:sp>
      <p:pic>
        <p:nvPicPr>
          <p:cNvPr id="4" name="Content Placeholder 3" descr="КУТАК ЗА ИСТОРИЈУ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00240"/>
            <a:ext cx="528641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261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ЈУГОСЛОВЕНСКО УЈЕДИЊЕЊЕ</vt:lpstr>
      <vt:lpstr>Југословенска идеја </vt:lpstr>
      <vt:lpstr>Од Ниша до Крфа </vt:lpstr>
      <vt:lpstr>Од Ниша до Крфа </vt:lpstr>
      <vt:lpstr>Остварење југословенске идеје </vt:lpstr>
      <vt:lpstr>Остварење југословенске идеје </vt:lpstr>
      <vt:lpstr>Остварење југословенске идеје </vt:lpstr>
      <vt:lpstr>Остварење југословенске идеје </vt:lpstr>
      <vt:lpstr>Остварење југословенске идеје </vt:lpstr>
      <vt:lpstr>Задаћа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ЈУГОСЛОВЕНСКО УЈЕДИЊЕЊЕ</dc:title>
  <dc:creator>pc</dc:creator>
  <cp:lastModifiedBy>24. Milija Marjanovic</cp:lastModifiedBy>
  <cp:revision>9</cp:revision>
  <dcterms:created xsi:type="dcterms:W3CDTF">2020-11-05T21:41:01Z</dcterms:created>
  <dcterms:modified xsi:type="dcterms:W3CDTF">2020-11-09T13:07:17Z</dcterms:modified>
</cp:coreProperties>
</file>