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1" r:id="rId2"/>
    <p:sldId id="262" r:id="rId3"/>
    <p:sldId id="274" r:id="rId4"/>
    <p:sldId id="272" r:id="rId5"/>
    <p:sldId id="268" r:id="rId6"/>
    <p:sldId id="276" r:id="rId7"/>
    <p:sldId id="278" r:id="rId8"/>
    <p:sldId id="267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9960"/>
    <a:srgbClr val="B5AC7D"/>
    <a:srgbClr val="904406"/>
    <a:srgbClr val="602E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>
        <p:scale>
          <a:sx n="70" d="100"/>
          <a:sy n="70" d="100"/>
        </p:scale>
        <p:origin x="-52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5D5A-E8C4-4DF2-BC9E-CE750F3DAE7E}" type="datetimeFigureOut">
              <a:rPr lang="sr-Latn-BA" smtClean="0"/>
              <a:pPr/>
              <a:t>16.11.2020</a:t>
            </a:fld>
            <a:endParaRPr lang="sr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5D5A-E8C4-4DF2-BC9E-CE750F3DAE7E}" type="datetimeFigureOut">
              <a:rPr lang="sr-Latn-BA" smtClean="0"/>
              <a:pPr/>
              <a:t>16.11.2020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5D5A-E8C4-4DF2-BC9E-CE750F3DAE7E}" type="datetimeFigureOut">
              <a:rPr lang="sr-Latn-BA" smtClean="0"/>
              <a:pPr/>
              <a:t>16.11.2020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5D5A-E8C4-4DF2-BC9E-CE750F3DAE7E}" type="datetimeFigureOut">
              <a:rPr lang="sr-Latn-BA" smtClean="0"/>
              <a:pPr/>
              <a:t>16.11.2020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5D5A-E8C4-4DF2-BC9E-CE750F3DAE7E}" type="datetimeFigureOut">
              <a:rPr lang="sr-Latn-BA" smtClean="0"/>
              <a:pPr/>
              <a:t>16.11.2020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5D5A-E8C4-4DF2-BC9E-CE750F3DAE7E}" type="datetimeFigureOut">
              <a:rPr lang="sr-Latn-BA" smtClean="0"/>
              <a:pPr/>
              <a:t>16.11.2020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5D5A-E8C4-4DF2-BC9E-CE750F3DAE7E}" type="datetimeFigureOut">
              <a:rPr lang="sr-Latn-BA" smtClean="0"/>
              <a:pPr/>
              <a:t>16.11.2020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5D5A-E8C4-4DF2-BC9E-CE750F3DAE7E}" type="datetimeFigureOut">
              <a:rPr lang="sr-Latn-BA" smtClean="0"/>
              <a:pPr/>
              <a:t>16.11.2020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5D5A-E8C4-4DF2-BC9E-CE750F3DAE7E}" type="datetimeFigureOut">
              <a:rPr lang="sr-Latn-BA" smtClean="0"/>
              <a:pPr/>
              <a:t>16.11.2020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5D5A-E8C4-4DF2-BC9E-CE750F3DAE7E}" type="datetimeFigureOut">
              <a:rPr lang="sr-Latn-BA" smtClean="0"/>
              <a:pPr/>
              <a:t>16.11.2020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5D5A-E8C4-4DF2-BC9E-CE750F3DAE7E}" type="datetimeFigureOut">
              <a:rPr lang="sr-Latn-BA" smtClean="0"/>
              <a:pPr/>
              <a:t>16.11.2020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F05D5A-E8C4-4DF2-BC9E-CE750F3DAE7E}" type="datetimeFigureOut">
              <a:rPr lang="sr-Latn-BA" smtClean="0"/>
              <a:pPr/>
              <a:t>16.11.2020</a:t>
            </a:fld>
            <a:endParaRPr lang="sr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908720"/>
            <a:ext cx="8380612" cy="54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99592" y="2204864"/>
            <a:ext cx="7200800" cy="648071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sr-Cyrl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ЈЕДНАЧИНЕ СА САБИРАЊЕМ И ОДУЗИМАЊЕМ РАЦИОНАЛНИХ БРОЈЕВА</a:t>
            </a:r>
            <a:endParaRPr kumimoji="0" lang="sr-Latn-BA" sz="32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50520" b="95728"/>
          <a:stretch>
            <a:fillRect/>
          </a:stretch>
        </p:blipFill>
        <p:spPr bwMode="auto">
          <a:xfrm>
            <a:off x="720144" y="980728"/>
            <a:ext cx="59400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5088" t="3489" r="70620" b="88820"/>
          <a:stretch>
            <a:fillRect/>
          </a:stretch>
        </p:blipFill>
        <p:spPr bwMode="auto">
          <a:xfrm>
            <a:off x="1619672" y="1556792"/>
            <a:ext cx="259228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 l="5088" t="11180" r="70620" b="83051"/>
          <a:stretch>
            <a:fillRect/>
          </a:stretch>
        </p:blipFill>
        <p:spPr bwMode="auto">
          <a:xfrm>
            <a:off x="1619672" y="2492896"/>
            <a:ext cx="259228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2" cstate="print"/>
          <a:srcRect l="5088" t="16949" r="70620" b="77282"/>
          <a:stretch>
            <a:fillRect/>
          </a:stretch>
        </p:blipFill>
        <p:spPr bwMode="auto">
          <a:xfrm>
            <a:off x="1619672" y="3212976"/>
            <a:ext cx="259228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2" cstate="print"/>
          <a:srcRect l="5088" t="22718" r="70620" b="72154"/>
          <a:stretch>
            <a:fillRect/>
          </a:stretch>
        </p:blipFill>
        <p:spPr bwMode="auto">
          <a:xfrm>
            <a:off x="1619672" y="3933056"/>
            <a:ext cx="259228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50520" b="95728"/>
          <a:stretch>
            <a:fillRect/>
          </a:stretch>
        </p:blipFill>
        <p:spPr bwMode="auto">
          <a:xfrm>
            <a:off x="720144" y="980728"/>
            <a:ext cx="59400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37478" t="2848" r="36205" b="88820"/>
          <a:stretch>
            <a:fillRect/>
          </a:stretch>
        </p:blipFill>
        <p:spPr bwMode="auto">
          <a:xfrm>
            <a:off x="1691680" y="1484784"/>
            <a:ext cx="280831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 cstate="print"/>
          <a:srcRect l="37478" t="11180" r="36205" b="83052"/>
          <a:stretch>
            <a:fillRect/>
          </a:stretch>
        </p:blipFill>
        <p:spPr bwMode="auto">
          <a:xfrm>
            <a:off x="1691680" y="2492896"/>
            <a:ext cx="280831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 cstate="print"/>
          <a:srcRect l="37478" t="16307" r="36205" b="77284"/>
          <a:stretch>
            <a:fillRect/>
          </a:stretch>
        </p:blipFill>
        <p:spPr bwMode="auto">
          <a:xfrm>
            <a:off x="1691680" y="3284984"/>
            <a:ext cx="280831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/>
          <a:srcRect l="37478" t="22716" r="36205" b="70875"/>
          <a:stretch>
            <a:fillRect/>
          </a:stretch>
        </p:blipFill>
        <p:spPr bwMode="auto">
          <a:xfrm>
            <a:off x="1691680" y="4149080"/>
            <a:ext cx="280831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2" cstate="print"/>
          <a:srcRect l="37478" t="28484" r="36205" b="65107"/>
          <a:stretch>
            <a:fillRect/>
          </a:stretch>
        </p:blipFill>
        <p:spPr bwMode="auto">
          <a:xfrm>
            <a:off x="1691680" y="4941168"/>
            <a:ext cx="280831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50520" b="95728"/>
          <a:stretch>
            <a:fillRect/>
          </a:stretch>
        </p:blipFill>
        <p:spPr bwMode="auto">
          <a:xfrm>
            <a:off x="720144" y="980728"/>
            <a:ext cx="59400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73470" t="2848" r="1790" b="88820"/>
          <a:stretch>
            <a:fillRect/>
          </a:stretch>
        </p:blipFill>
        <p:spPr bwMode="auto">
          <a:xfrm>
            <a:off x="1675952" y="1484784"/>
            <a:ext cx="26400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73470" t="11180" r="1790" b="83693"/>
          <a:stretch>
            <a:fillRect/>
          </a:stretch>
        </p:blipFill>
        <p:spPr bwMode="auto">
          <a:xfrm>
            <a:off x="1691680" y="2492896"/>
            <a:ext cx="26400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l="73470" t="16307" r="1790" b="77925"/>
          <a:stretch>
            <a:fillRect/>
          </a:stretch>
        </p:blipFill>
        <p:spPr bwMode="auto">
          <a:xfrm>
            <a:off x="1691680" y="3140968"/>
            <a:ext cx="2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 l="73470" t="22075" r="1790" b="71516"/>
          <a:stretch>
            <a:fillRect/>
          </a:stretch>
        </p:blipFill>
        <p:spPr bwMode="auto">
          <a:xfrm>
            <a:off x="1691680" y="3861048"/>
            <a:ext cx="26400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 l="73470" t="28484" r="1790" b="65107"/>
          <a:stretch>
            <a:fillRect/>
          </a:stretch>
        </p:blipFill>
        <p:spPr bwMode="auto">
          <a:xfrm>
            <a:off x="1691680" y="4653136"/>
            <a:ext cx="26400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 l="73470" t="34252" r="1790" b="59339"/>
          <a:stretch>
            <a:fillRect/>
          </a:stretch>
        </p:blipFill>
        <p:spPr bwMode="auto">
          <a:xfrm>
            <a:off x="1691680" y="5373216"/>
            <a:ext cx="26400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694" t="42154" r="19329" b="52719"/>
          <a:stretch>
            <a:fillRect/>
          </a:stretch>
        </p:blipFill>
        <p:spPr bwMode="auto">
          <a:xfrm>
            <a:off x="395536" y="1124744"/>
            <a:ext cx="8320000" cy="5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8093" t="47281" r="70986" b="45668"/>
          <a:stretch>
            <a:fillRect/>
          </a:stretch>
        </p:blipFill>
        <p:spPr bwMode="auto">
          <a:xfrm>
            <a:off x="971600" y="1772816"/>
            <a:ext cx="223224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l="28935" t="47281" r="37321" b="45668"/>
          <a:stretch>
            <a:fillRect/>
          </a:stretch>
        </p:blipFill>
        <p:spPr bwMode="auto">
          <a:xfrm>
            <a:off x="2771800" y="1772816"/>
            <a:ext cx="36004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 l="8093" t="54332" r="70986" b="39899"/>
          <a:stretch>
            <a:fillRect/>
          </a:stretch>
        </p:blipFill>
        <p:spPr bwMode="auto">
          <a:xfrm>
            <a:off x="971600" y="2708920"/>
            <a:ext cx="223224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 l="8093" t="60101" r="70986" b="34130"/>
          <a:stretch>
            <a:fillRect/>
          </a:stretch>
        </p:blipFill>
        <p:spPr bwMode="auto">
          <a:xfrm>
            <a:off x="971600" y="3501008"/>
            <a:ext cx="223224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 l="8093" t="65870" r="70986" b="27720"/>
          <a:stretch>
            <a:fillRect/>
          </a:stretch>
        </p:blipFill>
        <p:spPr bwMode="auto">
          <a:xfrm>
            <a:off x="971600" y="4293096"/>
            <a:ext cx="223224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694" t="72920" r="12947" b="21312"/>
          <a:stretch>
            <a:fillRect/>
          </a:stretch>
        </p:blipFill>
        <p:spPr bwMode="auto">
          <a:xfrm>
            <a:off x="395536" y="1160816"/>
            <a:ext cx="8500000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6069" t="78049" r="70986" b="16182"/>
          <a:stretch>
            <a:fillRect/>
          </a:stretch>
        </p:blipFill>
        <p:spPr bwMode="auto">
          <a:xfrm>
            <a:off x="971600" y="1772816"/>
            <a:ext cx="244827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l="28935" t="48563" r="37321" b="45668"/>
          <a:stretch>
            <a:fillRect/>
          </a:stretch>
        </p:blipFill>
        <p:spPr bwMode="auto">
          <a:xfrm>
            <a:off x="3419872" y="1772816"/>
            <a:ext cx="3400000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l="6069" t="83818" r="70986" b="11695"/>
          <a:stretch>
            <a:fillRect/>
          </a:stretch>
        </p:blipFill>
        <p:spPr bwMode="auto">
          <a:xfrm>
            <a:off x="971600" y="2492896"/>
            <a:ext cx="24482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 l="6069" t="87023" r="70986" b="7849"/>
          <a:stretch>
            <a:fillRect/>
          </a:stretch>
        </p:blipFill>
        <p:spPr bwMode="auto">
          <a:xfrm>
            <a:off x="971600" y="3068960"/>
            <a:ext cx="244827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 l="6069" t="91510" r="70986" b="3362"/>
          <a:stretch>
            <a:fillRect/>
          </a:stretch>
        </p:blipFill>
        <p:spPr bwMode="auto">
          <a:xfrm>
            <a:off x="971600" y="3717032"/>
            <a:ext cx="244827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 l="6069" t="95997" r="70986" b="-484"/>
          <a:stretch>
            <a:fillRect/>
          </a:stretch>
        </p:blipFill>
        <p:spPr bwMode="auto">
          <a:xfrm>
            <a:off x="971600" y="4437112"/>
            <a:ext cx="24482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3568" y="1916832"/>
            <a:ext cx="7704856" cy="64807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sr-Cyrl-BA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ЗАДАТАК ЗА САМОСТАЛАН РАД</a:t>
            </a:r>
            <a:r>
              <a:rPr kumimoji="0" lang="sr-Cyrl-BA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/>
            </a:r>
            <a:br>
              <a:rPr kumimoji="0" lang="sr-Cyrl-BA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endParaRPr kumimoji="0" lang="sr-Latn-BA" sz="3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BA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   </a:t>
            </a:r>
            <a:endParaRPr kumimoji="0" lang="sr-Latn-BA" sz="3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3615407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Збирка задатака, страна </a:t>
            </a:r>
            <a:r>
              <a:rPr lang="sr-Latn-B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62</a:t>
            </a:r>
            <a:r>
              <a:rPr lang="sr-Cyrl-B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задатак </a:t>
            </a:r>
            <a:r>
              <a:rPr lang="sr-Latn-B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543</a:t>
            </a:r>
            <a:r>
              <a:rPr lang="sr-Cyrl-B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а) и б)</a:t>
            </a:r>
            <a:endParaRPr lang="sr-Latn-B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48064" y="4191471"/>
            <a:ext cx="2520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задатак 544.</a:t>
            </a:r>
            <a:endParaRPr lang="sr-Latn-B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</TotalTime>
  <Words>28</Words>
  <Application>Microsoft Office PowerPoint</Application>
  <PresentationFormat>On-screen Show (4:3)</PresentationFormat>
  <Paragraphs>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Korisnik</cp:lastModifiedBy>
  <cp:revision>160</cp:revision>
  <dcterms:created xsi:type="dcterms:W3CDTF">2020-11-12T09:17:34Z</dcterms:created>
  <dcterms:modified xsi:type="dcterms:W3CDTF">2020-11-16T09:40:07Z</dcterms:modified>
</cp:coreProperties>
</file>