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1954-4D26-4AA2-AF4A-F3E381CCDAC4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DE16-ADA5-47F4-AEFC-4002B0406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15-P.%20Stupel-Novogodisnja%20Pjesma.mp3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Музичка култура </a:t>
            </a:r>
            <a:br>
              <a:rPr lang="sr-Cyrl-BA" dirty="0" smtClean="0"/>
            </a:br>
            <a:r>
              <a:rPr lang="sr-Cyrl-BA" dirty="0" smtClean="0"/>
              <a:t>трећи разред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Новогодишња пјесма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533400" y="3810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6934200" y="42672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228600" y="46482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ree"/>
          <p:cNvSpPr>
            <a:spLocks noEditPoints="1" noChangeArrowheads="1"/>
          </p:cNvSpPr>
          <p:nvPr/>
        </p:nvSpPr>
        <p:spPr bwMode="auto">
          <a:xfrm>
            <a:off x="6705600" y="4572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295400" y="152400"/>
            <a:ext cx="290513" cy="290513"/>
          </a:xfrm>
          <a:prstGeom prst="rect">
            <a:avLst/>
          </a:prstGeom>
          <a:noFill/>
        </p:spPr>
      </p:pic>
      <p:pic>
        <p:nvPicPr>
          <p:cNvPr id="47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696200" y="4038600"/>
            <a:ext cx="290513" cy="290513"/>
          </a:xfrm>
          <a:prstGeom prst="rect">
            <a:avLst/>
          </a:prstGeom>
          <a:noFill/>
        </p:spPr>
      </p:pic>
      <p:pic>
        <p:nvPicPr>
          <p:cNvPr id="48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990600" y="762000"/>
            <a:ext cx="152401" cy="152401"/>
          </a:xfrm>
          <a:prstGeom prst="rect">
            <a:avLst/>
          </a:prstGeom>
          <a:noFill/>
        </p:spPr>
      </p:pic>
      <p:pic>
        <p:nvPicPr>
          <p:cNvPr id="49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85800" y="1371600"/>
            <a:ext cx="152401" cy="152401"/>
          </a:xfrm>
          <a:prstGeom prst="rect">
            <a:avLst/>
          </a:prstGeom>
          <a:noFill/>
        </p:spPr>
      </p:pic>
      <p:pic>
        <p:nvPicPr>
          <p:cNvPr id="50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752600" y="838200"/>
            <a:ext cx="152401" cy="152401"/>
          </a:xfrm>
          <a:prstGeom prst="rect">
            <a:avLst/>
          </a:prstGeom>
          <a:noFill/>
        </p:spPr>
      </p:pic>
      <p:pic>
        <p:nvPicPr>
          <p:cNvPr id="51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057400" y="1371600"/>
            <a:ext cx="152401" cy="152401"/>
          </a:xfrm>
          <a:prstGeom prst="rect">
            <a:avLst/>
          </a:prstGeom>
          <a:noFill/>
        </p:spPr>
      </p:pic>
      <p:pic>
        <p:nvPicPr>
          <p:cNvPr id="52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33400" y="1905000"/>
            <a:ext cx="152401" cy="152401"/>
          </a:xfrm>
          <a:prstGeom prst="rect">
            <a:avLst/>
          </a:prstGeom>
          <a:noFill/>
        </p:spPr>
      </p:pic>
      <p:pic>
        <p:nvPicPr>
          <p:cNvPr id="53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209800" y="1905000"/>
            <a:ext cx="152401" cy="152401"/>
          </a:xfrm>
          <a:prstGeom prst="rect">
            <a:avLst/>
          </a:prstGeom>
          <a:noFill/>
        </p:spPr>
      </p:pic>
      <p:pic>
        <p:nvPicPr>
          <p:cNvPr id="54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239000" y="5181600"/>
            <a:ext cx="152401" cy="152401"/>
          </a:xfrm>
          <a:prstGeom prst="rect">
            <a:avLst/>
          </a:prstGeom>
          <a:noFill/>
        </p:spPr>
      </p:pic>
      <p:pic>
        <p:nvPicPr>
          <p:cNvPr id="55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382000" y="5181600"/>
            <a:ext cx="152401" cy="152401"/>
          </a:xfrm>
          <a:prstGeom prst="rect">
            <a:avLst/>
          </a:prstGeom>
          <a:noFill/>
        </p:spPr>
      </p:pic>
      <p:pic>
        <p:nvPicPr>
          <p:cNvPr id="56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686800" y="5791200"/>
            <a:ext cx="152401" cy="152401"/>
          </a:xfrm>
          <a:prstGeom prst="rect">
            <a:avLst/>
          </a:prstGeom>
          <a:noFill/>
        </p:spPr>
      </p:pic>
      <p:pic>
        <p:nvPicPr>
          <p:cNvPr id="57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934200" y="5791200"/>
            <a:ext cx="152401" cy="152401"/>
          </a:xfrm>
          <a:prstGeom prst="rect">
            <a:avLst/>
          </a:prstGeom>
          <a:noFill/>
        </p:spPr>
      </p:pic>
      <p:pic>
        <p:nvPicPr>
          <p:cNvPr id="58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153400" y="4724400"/>
            <a:ext cx="152401" cy="152401"/>
          </a:xfrm>
          <a:prstGeom prst="rect">
            <a:avLst/>
          </a:prstGeom>
          <a:noFill/>
        </p:spPr>
      </p:pic>
      <p:pic>
        <p:nvPicPr>
          <p:cNvPr id="59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7391400" y="4648200"/>
            <a:ext cx="152401" cy="152401"/>
          </a:xfrm>
          <a:prstGeom prst="rect">
            <a:avLst/>
          </a:prstGeom>
          <a:noFill/>
        </p:spPr>
      </p:pic>
      <p:pic>
        <p:nvPicPr>
          <p:cNvPr id="60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95800"/>
            <a:ext cx="290513" cy="290513"/>
          </a:xfrm>
          <a:prstGeom prst="rect">
            <a:avLst/>
          </a:prstGeom>
          <a:noFill/>
        </p:spPr>
      </p:pic>
      <p:pic>
        <p:nvPicPr>
          <p:cNvPr id="61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290513" cy="290513"/>
          </a:xfrm>
          <a:prstGeom prst="rect">
            <a:avLst/>
          </a:prstGeom>
          <a:noFill/>
        </p:spPr>
      </p:pic>
      <p:pic>
        <p:nvPicPr>
          <p:cNvPr id="62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152400" cy="152400"/>
          </a:xfrm>
          <a:prstGeom prst="rect">
            <a:avLst/>
          </a:prstGeom>
          <a:noFill/>
        </p:spPr>
      </p:pic>
      <p:pic>
        <p:nvPicPr>
          <p:cNvPr id="63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105400"/>
            <a:ext cx="152400" cy="152400"/>
          </a:xfrm>
          <a:prstGeom prst="rect">
            <a:avLst/>
          </a:prstGeom>
          <a:noFill/>
        </p:spPr>
      </p:pic>
      <p:pic>
        <p:nvPicPr>
          <p:cNvPr id="64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638800"/>
            <a:ext cx="152400" cy="152400"/>
          </a:xfrm>
          <a:prstGeom prst="rect">
            <a:avLst/>
          </a:prstGeom>
          <a:noFill/>
        </p:spPr>
      </p:pic>
      <p:pic>
        <p:nvPicPr>
          <p:cNvPr id="65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638800"/>
            <a:ext cx="152400" cy="152400"/>
          </a:xfrm>
          <a:prstGeom prst="rect">
            <a:avLst/>
          </a:prstGeom>
          <a:noFill/>
        </p:spPr>
      </p:pic>
      <p:pic>
        <p:nvPicPr>
          <p:cNvPr id="66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0"/>
            <a:ext cx="152400" cy="152400"/>
          </a:xfrm>
          <a:prstGeom prst="rect">
            <a:avLst/>
          </a:prstGeom>
          <a:noFill/>
        </p:spPr>
      </p:pic>
      <p:pic>
        <p:nvPicPr>
          <p:cNvPr id="67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172200"/>
            <a:ext cx="152400" cy="152400"/>
          </a:xfrm>
          <a:prstGeom prst="rect">
            <a:avLst/>
          </a:prstGeom>
          <a:noFill/>
        </p:spPr>
      </p:pic>
      <p:pic>
        <p:nvPicPr>
          <p:cNvPr id="68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981200"/>
            <a:ext cx="152400" cy="152400"/>
          </a:xfrm>
          <a:prstGeom prst="rect">
            <a:avLst/>
          </a:prstGeom>
          <a:noFill/>
        </p:spPr>
      </p:pic>
      <p:pic>
        <p:nvPicPr>
          <p:cNvPr id="69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0"/>
            <a:ext cx="152400" cy="152400"/>
          </a:xfrm>
          <a:prstGeom prst="rect">
            <a:avLst/>
          </a:prstGeom>
          <a:noFill/>
        </p:spPr>
      </p:pic>
      <p:pic>
        <p:nvPicPr>
          <p:cNvPr id="70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838200"/>
            <a:ext cx="152400" cy="152400"/>
          </a:xfrm>
          <a:prstGeom prst="rect">
            <a:avLst/>
          </a:prstGeom>
          <a:noFill/>
        </p:spPr>
      </p:pic>
      <p:pic>
        <p:nvPicPr>
          <p:cNvPr id="71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914400"/>
            <a:ext cx="152400" cy="152400"/>
          </a:xfrm>
          <a:prstGeom prst="rect">
            <a:avLst/>
          </a:prstGeom>
          <a:noFill/>
        </p:spPr>
      </p:pic>
      <p:pic>
        <p:nvPicPr>
          <p:cNvPr id="72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371600"/>
            <a:ext cx="152400" cy="152400"/>
          </a:xfrm>
          <a:prstGeom prst="rect">
            <a:avLst/>
          </a:prstGeom>
          <a:noFill/>
        </p:spPr>
      </p:pic>
      <p:pic>
        <p:nvPicPr>
          <p:cNvPr id="73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981200"/>
            <a:ext cx="152400" cy="152400"/>
          </a:xfrm>
          <a:prstGeom prst="rect">
            <a:avLst/>
          </a:prstGeom>
          <a:noFill/>
        </p:spPr>
      </p:pic>
      <p:sp>
        <p:nvSpPr>
          <p:cNvPr id="74" name="5-Point Star 73"/>
          <p:cNvSpPr/>
          <p:nvPr/>
        </p:nvSpPr>
        <p:spPr>
          <a:xfrm>
            <a:off x="5791200" y="4038600"/>
            <a:ext cx="5334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5-Point Star 74"/>
          <p:cNvSpPr/>
          <p:nvPr/>
        </p:nvSpPr>
        <p:spPr>
          <a:xfrm>
            <a:off x="3657600" y="5181600"/>
            <a:ext cx="5334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5-Point Star 75"/>
          <p:cNvSpPr/>
          <p:nvPr/>
        </p:nvSpPr>
        <p:spPr>
          <a:xfrm>
            <a:off x="381000" y="4114800"/>
            <a:ext cx="5334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5-Point Star 76"/>
          <p:cNvSpPr/>
          <p:nvPr/>
        </p:nvSpPr>
        <p:spPr>
          <a:xfrm>
            <a:off x="914400" y="2514600"/>
            <a:ext cx="5334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7924800" y="3048000"/>
            <a:ext cx="5334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5-Point Star 78"/>
          <p:cNvSpPr/>
          <p:nvPr/>
        </p:nvSpPr>
        <p:spPr>
          <a:xfrm>
            <a:off x="8077200" y="304800"/>
            <a:ext cx="5334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5-Point Star 79"/>
          <p:cNvSpPr/>
          <p:nvPr/>
        </p:nvSpPr>
        <p:spPr>
          <a:xfrm>
            <a:off x="4724400" y="1371600"/>
            <a:ext cx="5334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5-Point Star 80"/>
          <p:cNvSpPr/>
          <p:nvPr/>
        </p:nvSpPr>
        <p:spPr>
          <a:xfrm>
            <a:off x="2667000" y="381000"/>
            <a:ext cx="5334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ree"/>
          <p:cNvSpPr>
            <a:spLocks noEditPoints="1" noChangeArrowheads="1"/>
          </p:cNvSpPr>
          <p:nvPr/>
        </p:nvSpPr>
        <p:spPr bwMode="auto">
          <a:xfrm>
            <a:off x="0" y="48006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ree"/>
          <p:cNvSpPr>
            <a:spLocks noEditPoints="1" noChangeArrowheads="1"/>
          </p:cNvSpPr>
          <p:nvPr/>
        </p:nvSpPr>
        <p:spPr bwMode="auto">
          <a:xfrm>
            <a:off x="7334250" y="152400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257800"/>
            <a:ext cx="152400" cy="152400"/>
          </a:xfrm>
          <a:prstGeom prst="rect">
            <a:avLst/>
          </a:prstGeom>
          <a:noFill/>
        </p:spPr>
      </p:pic>
      <p:pic>
        <p:nvPicPr>
          <p:cNvPr id="9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48200"/>
            <a:ext cx="228600" cy="228600"/>
          </a:xfrm>
          <a:prstGeom prst="rect">
            <a:avLst/>
          </a:prstGeom>
          <a:noFill/>
        </p:spPr>
      </p:pic>
      <p:pic>
        <p:nvPicPr>
          <p:cNvPr id="10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257800"/>
            <a:ext cx="152400" cy="152400"/>
          </a:xfrm>
          <a:prstGeom prst="rect">
            <a:avLst/>
          </a:prstGeom>
          <a:noFill/>
        </p:spPr>
      </p:pic>
      <p:pic>
        <p:nvPicPr>
          <p:cNvPr id="11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00"/>
            <a:ext cx="152400" cy="152400"/>
          </a:xfrm>
          <a:prstGeom prst="rect">
            <a:avLst/>
          </a:prstGeom>
          <a:noFill/>
        </p:spPr>
      </p:pic>
      <p:pic>
        <p:nvPicPr>
          <p:cNvPr id="12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791200"/>
            <a:ext cx="152400" cy="152400"/>
          </a:xfrm>
          <a:prstGeom prst="rect">
            <a:avLst/>
          </a:prstGeom>
          <a:noFill/>
        </p:spPr>
      </p:pic>
      <p:pic>
        <p:nvPicPr>
          <p:cNvPr id="13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152400" cy="152400"/>
          </a:xfrm>
          <a:prstGeom prst="rect">
            <a:avLst/>
          </a:prstGeom>
          <a:noFill/>
        </p:spPr>
      </p:pic>
      <p:pic>
        <p:nvPicPr>
          <p:cNvPr id="14" name="Picture 4" descr="C:\Program Files (x86)\Microsoft Office\MEDIA\OFFICE12\Bullets\BD21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324600"/>
            <a:ext cx="152400" cy="152400"/>
          </a:xfrm>
          <a:prstGeom prst="rect">
            <a:avLst/>
          </a:prstGeom>
          <a:noFill/>
        </p:spPr>
      </p:pic>
      <p:pic>
        <p:nvPicPr>
          <p:cNvPr id="15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315200" y="1600200"/>
            <a:ext cx="152401" cy="152401"/>
          </a:xfrm>
          <a:prstGeom prst="rect">
            <a:avLst/>
          </a:prstGeom>
          <a:noFill/>
        </p:spPr>
      </p:pic>
      <p:pic>
        <p:nvPicPr>
          <p:cNvPr id="16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9067799" y="1676400"/>
            <a:ext cx="152401" cy="152401"/>
          </a:xfrm>
          <a:prstGeom prst="rect">
            <a:avLst/>
          </a:prstGeom>
          <a:noFill/>
        </p:spPr>
      </p:pic>
      <p:pic>
        <p:nvPicPr>
          <p:cNvPr id="17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763000" y="1143000"/>
            <a:ext cx="152401" cy="152401"/>
          </a:xfrm>
          <a:prstGeom prst="rect">
            <a:avLst/>
          </a:prstGeom>
          <a:noFill/>
        </p:spPr>
      </p:pic>
      <p:pic>
        <p:nvPicPr>
          <p:cNvPr id="18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543800" y="1143000"/>
            <a:ext cx="152401" cy="152401"/>
          </a:xfrm>
          <a:prstGeom prst="rect">
            <a:avLst/>
          </a:prstGeom>
          <a:noFill/>
        </p:spPr>
      </p:pic>
      <p:pic>
        <p:nvPicPr>
          <p:cNvPr id="19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610600" y="609600"/>
            <a:ext cx="152401" cy="152401"/>
          </a:xfrm>
          <a:prstGeom prst="rect">
            <a:avLst/>
          </a:prstGeom>
          <a:noFill/>
        </p:spPr>
      </p:pic>
      <p:pic>
        <p:nvPicPr>
          <p:cNvPr id="20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848600" y="609600"/>
            <a:ext cx="152401" cy="152401"/>
          </a:xfrm>
          <a:prstGeom prst="rect">
            <a:avLst/>
          </a:prstGeom>
          <a:noFill/>
        </p:spPr>
      </p:pic>
      <p:pic>
        <p:nvPicPr>
          <p:cNvPr id="21" name="Picture 3" descr="C:\Program Files (x86)\Microsoft Office\MEDIA\OFFICE12\Bullets\BD21294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228600" cy="228600"/>
          </a:xfrm>
          <a:prstGeom prst="rect">
            <a:avLst/>
          </a:prstGeom>
          <a:noFill/>
        </p:spPr>
      </p:pic>
      <p:pic>
        <p:nvPicPr>
          <p:cNvPr id="23" name="Content Placeholder 22" descr="IMG_20201215_182105_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81201" y="762000"/>
            <a:ext cx="522238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15-P. Stupel-Novogodisnja Pjesm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981200"/>
            <a:ext cx="304800" cy="304800"/>
          </a:xfrm>
          <a:prstGeom prst="rect">
            <a:avLst/>
          </a:prstGeom>
        </p:spPr>
      </p:pic>
      <p:pic>
        <p:nvPicPr>
          <p:cNvPr id="13" name="Picture 12" descr="IMG_20201214_230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15-P. Stupel-Novogodisnja Pjes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16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Задатак за самосталан 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Цртежом прикажи текст “ Новогодишње пјесме.”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3429000" y="4038600"/>
            <a:ext cx="6096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305800" y="381000"/>
            <a:ext cx="6096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400800" y="2819400"/>
            <a:ext cx="6096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04800" y="5791200"/>
            <a:ext cx="6096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</Words>
  <Application>Microsoft Office PowerPoint</Application>
  <PresentationFormat>On-screen Show (4:3)</PresentationFormat>
  <Paragraphs>4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Музичка култура  трећи разред</vt:lpstr>
      <vt:lpstr>Slide 2</vt:lpstr>
      <vt:lpstr>Slide 3</vt:lpstr>
      <vt:lpstr>Slide 4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Новогодишња пјесма</dc:title>
  <dc:creator>MediaMarket</dc:creator>
  <cp:lastModifiedBy>Laptop 002</cp:lastModifiedBy>
  <cp:revision>21</cp:revision>
  <dcterms:created xsi:type="dcterms:W3CDTF">2020-12-14T20:59:12Z</dcterms:created>
  <dcterms:modified xsi:type="dcterms:W3CDTF">2020-12-15T18:50:15Z</dcterms:modified>
</cp:coreProperties>
</file>