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4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29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7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1D7F-0DA5-4198-9D35-0CCD36971F8D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181E093-AE3D-4127-BC8E-9F794266A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9947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1D7F-0DA5-4198-9D35-0CCD36971F8D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181E093-AE3D-4127-BC8E-9F794266A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5187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1D7F-0DA5-4198-9D35-0CCD36971F8D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181E093-AE3D-4127-BC8E-9F794266A8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06680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1D7F-0DA5-4198-9D35-0CCD36971F8D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181E093-AE3D-4127-BC8E-9F794266A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7894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1D7F-0DA5-4198-9D35-0CCD36971F8D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181E093-AE3D-4127-BC8E-9F794266A8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858986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1D7F-0DA5-4198-9D35-0CCD36971F8D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181E093-AE3D-4127-BC8E-9F794266A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6773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1D7F-0DA5-4198-9D35-0CCD36971F8D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E093-AE3D-4127-BC8E-9F794266A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454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1D7F-0DA5-4198-9D35-0CCD36971F8D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E093-AE3D-4127-BC8E-9F794266A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637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1D7F-0DA5-4198-9D35-0CCD36971F8D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E093-AE3D-4127-BC8E-9F794266A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7472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1D7F-0DA5-4198-9D35-0CCD36971F8D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181E093-AE3D-4127-BC8E-9F794266A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8430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1D7F-0DA5-4198-9D35-0CCD36971F8D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181E093-AE3D-4127-BC8E-9F794266A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611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1D7F-0DA5-4198-9D35-0CCD36971F8D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181E093-AE3D-4127-BC8E-9F794266A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2579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1D7F-0DA5-4198-9D35-0CCD36971F8D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E093-AE3D-4127-BC8E-9F794266A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3112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1D7F-0DA5-4198-9D35-0CCD36971F8D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E093-AE3D-4127-BC8E-9F794266A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2590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1D7F-0DA5-4198-9D35-0CCD36971F8D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E093-AE3D-4127-BC8E-9F794266A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2928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1D7F-0DA5-4198-9D35-0CCD36971F8D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181E093-AE3D-4127-BC8E-9F794266A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0731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D1D7F-0DA5-4198-9D35-0CCD36971F8D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181E093-AE3D-4127-BC8E-9F794266A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84581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 smtClean="0"/>
              <a:t>УВОД</a:t>
            </a:r>
            <a:r>
              <a:rPr lang="sr-Latn-RS" dirty="0" smtClean="0"/>
              <a:t> </a:t>
            </a:r>
            <a:r>
              <a:rPr lang="sr-Cyrl-BA" dirty="0" smtClean="0"/>
              <a:t>У</a:t>
            </a:r>
            <a:r>
              <a:rPr lang="sr-Latn-RS" dirty="0" smtClean="0"/>
              <a:t> </a:t>
            </a:r>
            <a:r>
              <a:rPr lang="en-US" dirty="0" smtClean="0"/>
              <a:t>HTML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sr-Cyrl-BA" dirty="0" smtClean="0"/>
              <a:t>СТРУКТУРА</a:t>
            </a:r>
            <a:r>
              <a:rPr lang="sr-Latn-RS" dirty="0" smtClean="0"/>
              <a:t> </a:t>
            </a:r>
            <a:r>
              <a:rPr lang="en-US" dirty="0" smtClean="0"/>
              <a:t>HTML </a:t>
            </a:r>
            <a:r>
              <a:rPr lang="sr-Cyrl-BA" dirty="0" smtClean="0"/>
              <a:t>ДОКУМЕНТА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989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HTML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340" y="1958340"/>
            <a:ext cx="5783317" cy="4351338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HTML </a:t>
            </a:r>
            <a:r>
              <a:rPr lang="sr-Latn-RS" dirty="0" smtClean="0"/>
              <a:t>(</a:t>
            </a:r>
            <a:r>
              <a:rPr lang="en-US" dirty="0" err="1" smtClean="0"/>
              <a:t>Hiper</a:t>
            </a:r>
            <a:r>
              <a:rPr lang="en-US" dirty="0" smtClean="0"/>
              <a:t> Text</a:t>
            </a:r>
            <a:r>
              <a:rPr lang="sr-Latn-RS" dirty="0" smtClean="0"/>
              <a:t> </a:t>
            </a:r>
            <a:r>
              <a:rPr lang="en-US" dirty="0" smtClean="0"/>
              <a:t>Markup Language)</a:t>
            </a:r>
            <a:r>
              <a:rPr lang="sr-Latn-RS" dirty="0" smtClean="0"/>
              <a:t> </a:t>
            </a:r>
            <a:r>
              <a:rPr lang="sr-Cyrl-BA" dirty="0" smtClean="0"/>
              <a:t>је</a:t>
            </a:r>
            <a:r>
              <a:rPr lang="sr-Latn-RS" dirty="0" smtClean="0"/>
              <a:t> </a:t>
            </a:r>
            <a:r>
              <a:rPr lang="sr-Cyrl-BA" dirty="0" smtClean="0"/>
              <a:t>симболички</a:t>
            </a:r>
            <a:r>
              <a:rPr lang="sr-Latn-RS" dirty="0" smtClean="0"/>
              <a:t> </a:t>
            </a:r>
            <a:r>
              <a:rPr lang="sr-Cyrl-BA" dirty="0" smtClean="0"/>
              <a:t>језик</a:t>
            </a:r>
            <a:r>
              <a:rPr lang="sr-Latn-RS" dirty="0" smtClean="0"/>
              <a:t> </a:t>
            </a:r>
            <a:r>
              <a:rPr lang="sr-Cyrl-BA" dirty="0" smtClean="0"/>
              <a:t>који</a:t>
            </a:r>
            <a:r>
              <a:rPr lang="sr-Latn-RS" dirty="0" smtClean="0"/>
              <a:t> </a:t>
            </a:r>
            <a:r>
              <a:rPr lang="sr-Cyrl-BA" dirty="0" smtClean="0"/>
              <a:t>служи</a:t>
            </a:r>
            <a:r>
              <a:rPr lang="sr-Latn-RS" dirty="0" smtClean="0"/>
              <a:t> </a:t>
            </a:r>
            <a:r>
              <a:rPr lang="sr-Cyrl-BA" dirty="0" smtClean="0"/>
              <a:t>за</a:t>
            </a:r>
            <a:r>
              <a:rPr lang="sr-Latn-RS" dirty="0" smtClean="0"/>
              <a:t> </a:t>
            </a:r>
            <a:r>
              <a:rPr lang="sr-Cyrl-BA" dirty="0" smtClean="0"/>
              <a:t>израду</a:t>
            </a:r>
            <a:r>
              <a:rPr lang="sr-Latn-RS" dirty="0" smtClean="0"/>
              <a:t> </a:t>
            </a:r>
            <a:r>
              <a:rPr lang="sr-Cyrl-BA" dirty="0" smtClean="0"/>
              <a:t>Интернет</a:t>
            </a:r>
            <a:r>
              <a:rPr lang="sr-Latn-RS" dirty="0" smtClean="0"/>
              <a:t> </a:t>
            </a:r>
            <a:r>
              <a:rPr lang="sr-Cyrl-BA" dirty="0" smtClean="0"/>
              <a:t>страница</a:t>
            </a:r>
            <a:r>
              <a:rPr lang="sr-Latn-RS" dirty="0" smtClean="0"/>
              <a:t> </a:t>
            </a:r>
            <a:r>
              <a:rPr lang="sr-Cyrl-BA" dirty="0" smtClean="0"/>
              <a:t>са</a:t>
            </a:r>
            <a:r>
              <a:rPr lang="sr-Latn-RS" dirty="0" smtClean="0"/>
              <a:t> </a:t>
            </a:r>
            <a:r>
              <a:rPr lang="sr-Cyrl-BA" dirty="0" smtClean="0"/>
              <a:t>хипертекстом</a:t>
            </a:r>
            <a:r>
              <a:rPr lang="sr-Latn-RS" dirty="0" smtClean="0"/>
              <a:t> (</a:t>
            </a:r>
            <a:r>
              <a:rPr lang="en-US" dirty="0" err="1" smtClean="0"/>
              <a:t>Hipertext</a:t>
            </a:r>
            <a:r>
              <a:rPr lang="sr-Latn-RS" dirty="0" smtClean="0"/>
              <a:t>)</a:t>
            </a:r>
            <a:endParaRPr lang="sr-Latn-RS" dirty="0" smtClean="0"/>
          </a:p>
          <a:p>
            <a:r>
              <a:rPr lang="sr-Cyrl-BA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Хипертекст</a:t>
            </a:r>
            <a:r>
              <a:rPr lang="sr-Latn-R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sr-Cyrl-BA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ј</a:t>
            </a:r>
            <a:r>
              <a:rPr lang="sr-Cyrl-BA" dirty="0" smtClean="0"/>
              <a:t>е</a:t>
            </a:r>
            <a:r>
              <a:rPr lang="sr-Latn-RS" dirty="0" smtClean="0"/>
              <a:t> </a:t>
            </a:r>
            <a:r>
              <a:rPr lang="sr-Cyrl-BA" dirty="0" smtClean="0"/>
              <a:t>документ</a:t>
            </a:r>
            <a:r>
              <a:rPr lang="sr-Latn-RS" dirty="0" smtClean="0"/>
              <a:t> </a:t>
            </a:r>
            <a:r>
              <a:rPr lang="sr-Cyrl-BA" dirty="0" smtClean="0"/>
              <a:t>са</a:t>
            </a:r>
            <a:r>
              <a:rPr lang="sr-Latn-RS" dirty="0" smtClean="0"/>
              <a:t> </a:t>
            </a:r>
            <a:r>
              <a:rPr lang="sr-Cyrl-BA" dirty="0" smtClean="0"/>
              <a:t>везама</a:t>
            </a:r>
            <a:r>
              <a:rPr lang="sr-Latn-RS" dirty="0" smtClean="0"/>
              <a:t> (</a:t>
            </a:r>
            <a:r>
              <a:rPr lang="sr-Cyrl-BA" dirty="0" smtClean="0"/>
              <a:t>линковима</a:t>
            </a:r>
            <a:r>
              <a:rPr lang="sr-Latn-RS" dirty="0" smtClean="0"/>
              <a:t>) </a:t>
            </a:r>
            <a:r>
              <a:rPr lang="sr-Cyrl-BA" dirty="0" smtClean="0"/>
              <a:t>према</a:t>
            </a:r>
            <a:r>
              <a:rPr lang="sr-Latn-RS" dirty="0" smtClean="0"/>
              <a:t> </a:t>
            </a:r>
            <a:r>
              <a:rPr lang="sr-Cyrl-BA" dirty="0" smtClean="0"/>
              <a:t>другим</a:t>
            </a:r>
            <a:r>
              <a:rPr lang="sr-Latn-RS" dirty="0" smtClean="0"/>
              <a:t> </a:t>
            </a:r>
            <a:r>
              <a:rPr lang="sr-Cyrl-BA" dirty="0" smtClean="0"/>
              <a:t>документима</a:t>
            </a:r>
            <a:r>
              <a:rPr lang="sr-Latn-RS" dirty="0" smtClean="0"/>
              <a:t> </a:t>
            </a:r>
            <a:r>
              <a:rPr lang="sr-Cyrl-BA" dirty="0" smtClean="0"/>
              <a:t>или</a:t>
            </a:r>
            <a:r>
              <a:rPr lang="sr-Latn-RS" dirty="0" smtClean="0"/>
              <a:t> </a:t>
            </a:r>
            <a:r>
              <a:rPr lang="sr-Cyrl-BA" dirty="0" smtClean="0"/>
              <a:t>на</a:t>
            </a:r>
            <a:r>
              <a:rPr lang="sr-Latn-RS" dirty="0" smtClean="0"/>
              <a:t> </a:t>
            </a:r>
            <a:r>
              <a:rPr lang="sr-Cyrl-BA" dirty="0" smtClean="0"/>
              <a:t>самог</a:t>
            </a:r>
            <a:r>
              <a:rPr lang="sr-Latn-RS" dirty="0" smtClean="0"/>
              <a:t> </a:t>
            </a:r>
            <a:r>
              <a:rPr lang="sr-Cyrl-BA" dirty="0" smtClean="0"/>
              <a:t>себе</a:t>
            </a:r>
            <a:endParaRPr lang="sr-Latn-RS" dirty="0" smtClean="0"/>
          </a:p>
          <a:p>
            <a:r>
              <a:rPr lang="sr-Cyrl-BA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Линк</a:t>
            </a:r>
            <a:r>
              <a:rPr lang="sr-Latn-R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sr-Latn-RS" dirty="0" smtClean="0"/>
              <a:t>= </a:t>
            </a:r>
            <a:r>
              <a:rPr lang="sr-Cyrl-BA" dirty="0" smtClean="0"/>
              <a:t>веза</a:t>
            </a:r>
            <a:endParaRPr lang="sr-Latn-RS" dirty="0" smtClean="0"/>
          </a:p>
          <a:p>
            <a:r>
              <a:rPr lang="sr-Cyrl-BA" dirty="0" smtClean="0"/>
              <a:t>Иза</a:t>
            </a:r>
            <a:r>
              <a:rPr lang="sr-Latn-RS" dirty="0" smtClean="0"/>
              <a:t> </a:t>
            </a:r>
            <a:r>
              <a:rPr lang="sr-Cyrl-BA" dirty="0" smtClean="0"/>
              <a:t>сваке</a:t>
            </a:r>
            <a:r>
              <a:rPr lang="sr-Latn-RS" dirty="0" smtClean="0"/>
              <a:t> w</a:t>
            </a:r>
            <a:r>
              <a:rPr lang="sr-Cyrl-BA" dirty="0" smtClean="0"/>
              <a:t>еб</a:t>
            </a:r>
            <a:r>
              <a:rPr lang="sr-Latn-RS" dirty="0" smtClean="0"/>
              <a:t> </a:t>
            </a:r>
            <a:r>
              <a:rPr lang="sr-Cyrl-BA" dirty="0" smtClean="0"/>
              <a:t>странице</a:t>
            </a:r>
            <a:r>
              <a:rPr lang="sr-Latn-RS" dirty="0" smtClean="0"/>
              <a:t> </a:t>
            </a:r>
            <a:r>
              <a:rPr lang="sr-Cyrl-BA" dirty="0" smtClean="0"/>
              <a:t>коју</a:t>
            </a:r>
            <a:r>
              <a:rPr lang="sr-Latn-RS" dirty="0" smtClean="0"/>
              <a:t> </a:t>
            </a:r>
            <a:r>
              <a:rPr lang="sr-Cyrl-BA" dirty="0" smtClean="0"/>
              <a:t>посматрате</a:t>
            </a:r>
            <a:r>
              <a:rPr lang="sr-Latn-RS" dirty="0" smtClean="0"/>
              <a:t>, </a:t>
            </a:r>
            <a:r>
              <a:rPr lang="sr-Cyrl-BA" dirty="0" smtClean="0"/>
              <a:t>стоји</a:t>
            </a:r>
            <a:r>
              <a:rPr lang="sr-Latn-RS" dirty="0" smtClean="0"/>
              <a:t> </a:t>
            </a:r>
            <a:r>
              <a:rPr lang="sr-Cyrl-BA" dirty="0" smtClean="0"/>
              <a:t>хтмл</a:t>
            </a:r>
            <a:r>
              <a:rPr lang="sr-Latn-RS" dirty="0" smtClean="0"/>
              <a:t> </a:t>
            </a:r>
            <a:r>
              <a:rPr lang="sr-Cyrl-BA" dirty="0" smtClean="0"/>
              <a:t>код</a:t>
            </a:r>
            <a:endParaRPr lang="sr-Latn-RS" dirty="0" smtClean="0"/>
          </a:p>
          <a:p>
            <a:r>
              <a:rPr lang="sr-Latn-R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W</a:t>
            </a:r>
            <a:r>
              <a:rPr lang="sr-Cyrl-BA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е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b</a:t>
            </a:r>
            <a:r>
              <a:rPr lang="sr-Latn-R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sr-Cyrl-BA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сајт</a:t>
            </a:r>
            <a:r>
              <a:rPr lang="sr-Latn-R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sr-Cyrl-BA" dirty="0" smtClean="0"/>
              <a:t>је</a:t>
            </a:r>
            <a:r>
              <a:rPr lang="sr-Latn-RS" dirty="0" smtClean="0"/>
              <a:t> </a:t>
            </a:r>
            <a:r>
              <a:rPr lang="sr-Cyrl-BA" dirty="0" smtClean="0"/>
              <a:t>састављен</a:t>
            </a:r>
            <a:r>
              <a:rPr lang="sr-Latn-RS" dirty="0" smtClean="0"/>
              <a:t> </a:t>
            </a:r>
            <a:r>
              <a:rPr lang="sr-Cyrl-BA" dirty="0" smtClean="0"/>
              <a:t>од</a:t>
            </a:r>
            <a:r>
              <a:rPr lang="sr-Latn-RS" dirty="0" smtClean="0"/>
              <a:t> </a:t>
            </a:r>
            <a:r>
              <a:rPr lang="sr-Cyrl-BA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више</a:t>
            </a:r>
            <a:r>
              <a:rPr lang="sr-Latn-R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html </a:t>
            </a:r>
            <a:r>
              <a:rPr lang="sr-Cyrl-BA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докумената</a:t>
            </a:r>
            <a:r>
              <a:rPr lang="sr-Latn-RS" dirty="0" smtClean="0"/>
              <a:t>, </a:t>
            </a:r>
            <a:r>
              <a:rPr lang="sr-Cyrl-BA" dirty="0" smtClean="0"/>
              <a:t>мада</a:t>
            </a:r>
            <a:r>
              <a:rPr lang="sr-Latn-RS" dirty="0" smtClean="0"/>
              <a:t> </a:t>
            </a:r>
            <a:r>
              <a:rPr lang="sr-Cyrl-BA" dirty="0" smtClean="0"/>
              <a:t>се</a:t>
            </a:r>
            <a:r>
              <a:rPr lang="sr-Latn-RS" dirty="0" smtClean="0"/>
              <a:t> </a:t>
            </a:r>
            <a:r>
              <a:rPr lang="sr-Cyrl-BA" dirty="0" smtClean="0"/>
              <a:t>његова</a:t>
            </a:r>
            <a:r>
              <a:rPr lang="sr-Latn-RS" dirty="0" smtClean="0"/>
              <a:t> </a:t>
            </a:r>
            <a:r>
              <a:rPr lang="sr-Cyrl-BA" dirty="0" smtClean="0"/>
              <a:t>структура</a:t>
            </a:r>
            <a:r>
              <a:rPr lang="sr-Latn-RS" dirty="0" smtClean="0"/>
              <a:t> </a:t>
            </a:r>
            <a:r>
              <a:rPr lang="sr-Cyrl-BA" dirty="0" smtClean="0"/>
              <a:t>не</a:t>
            </a:r>
            <a:r>
              <a:rPr lang="sr-Latn-RS" dirty="0" smtClean="0"/>
              <a:t> </a:t>
            </a:r>
            <a:r>
              <a:rPr lang="sr-Cyrl-BA" dirty="0" smtClean="0"/>
              <a:t>види</a:t>
            </a:r>
            <a:r>
              <a:rPr lang="sr-Latn-RS" dirty="0" smtClean="0"/>
              <a:t> </a:t>
            </a:r>
            <a:r>
              <a:rPr lang="sr-Cyrl-BA" dirty="0" smtClean="0"/>
              <a:t>одмах</a:t>
            </a:r>
            <a:r>
              <a:rPr lang="sr-Latn-RS" dirty="0" smtClean="0"/>
              <a:t> </a:t>
            </a:r>
            <a:endParaRPr lang="sr-Latn-RS" dirty="0" smtClean="0"/>
          </a:p>
          <a:p>
            <a:endParaRPr lang="sr-Latn-R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768" y="1702261"/>
            <a:ext cx="4287110" cy="40746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37438" y="5940346"/>
            <a:ext cx="3052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/>
              <a:t>Сл</a:t>
            </a:r>
            <a:r>
              <a:rPr lang="sr-Latn-RS" dirty="0" smtClean="0"/>
              <a:t>. </a:t>
            </a:r>
            <a:r>
              <a:rPr lang="sr-Cyrl-BA" dirty="0" smtClean="0"/>
              <a:t>Структура</a:t>
            </a:r>
            <a:r>
              <a:rPr lang="sr-Latn-RS" dirty="0" smtClean="0"/>
              <a:t> w</a:t>
            </a:r>
            <a:r>
              <a:rPr lang="en-US" dirty="0" err="1" smtClean="0"/>
              <a:t>eb</a:t>
            </a:r>
            <a:r>
              <a:rPr lang="en-US" dirty="0" smtClean="0"/>
              <a:t> </a:t>
            </a:r>
            <a:r>
              <a:rPr lang="sr-Cyrl-BA" dirty="0" smtClean="0"/>
              <a:t>сајта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723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812" y="464988"/>
            <a:ext cx="8911687" cy="1280890"/>
          </a:xfrm>
        </p:spPr>
        <p:txBody>
          <a:bodyPr/>
          <a:lstStyle/>
          <a:p>
            <a:r>
              <a:rPr lang="sr-Latn-RS" smtClean="0"/>
              <a:t>NOTEPAD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70734"/>
            <a:ext cx="5181600" cy="4861119"/>
          </a:xfrm>
        </p:spPr>
        <p:txBody>
          <a:bodyPr>
            <a:normAutofit lnSpcReduction="10000"/>
          </a:bodyPr>
          <a:lstStyle/>
          <a:p>
            <a:r>
              <a:rPr lang="sr-Cyrl-BA" dirty="0" smtClean="0"/>
              <a:t>За</a:t>
            </a:r>
            <a:r>
              <a:rPr lang="sr-Latn-RS" dirty="0" smtClean="0"/>
              <a:t> </a:t>
            </a:r>
            <a:r>
              <a:rPr lang="sr-Cyrl-BA" dirty="0" smtClean="0"/>
              <a:t>израду</a:t>
            </a:r>
            <a:r>
              <a:rPr lang="sr-Latn-RS" dirty="0" smtClean="0"/>
              <a:t> </a:t>
            </a:r>
            <a:r>
              <a:rPr lang="en-US" dirty="0" smtClean="0"/>
              <a:t>html </a:t>
            </a:r>
            <a:r>
              <a:rPr lang="sr-Cyrl-BA" dirty="0" smtClean="0"/>
              <a:t>страница</a:t>
            </a:r>
            <a:r>
              <a:rPr lang="sr-Latn-RS" dirty="0" smtClean="0"/>
              <a:t>, </a:t>
            </a:r>
            <a:r>
              <a:rPr lang="sr-Cyrl-BA" dirty="0" smtClean="0"/>
              <a:t>довољан</a:t>
            </a:r>
            <a:r>
              <a:rPr lang="sr-Latn-RS" dirty="0" smtClean="0"/>
              <a:t> </a:t>
            </a:r>
            <a:r>
              <a:rPr lang="sr-Cyrl-BA" dirty="0" smtClean="0"/>
              <a:t>је</a:t>
            </a:r>
            <a:r>
              <a:rPr lang="sr-Latn-RS" dirty="0" smtClean="0"/>
              <a:t> </a:t>
            </a:r>
            <a:r>
              <a:rPr lang="sr-Cyrl-BA" dirty="0" smtClean="0"/>
              <a:t>неки</a:t>
            </a:r>
            <a:r>
              <a:rPr lang="sr-Latn-RS" dirty="0" smtClean="0"/>
              <a:t> </a:t>
            </a:r>
            <a:r>
              <a:rPr lang="sr-Cyrl-BA" dirty="0" smtClean="0"/>
              <a:t>текст</a:t>
            </a:r>
            <a:r>
              <a:rPr lang="sr-Latn-RS" dirty="0" smtClean="0"/>
              <a:t> </a:t>
            </a:r>
            <a:r>
              <a:rPr lang="sr-Cyrl-BA" dirty="0" smtClean="0"/>
              <a:t>процесор</a:t>
            </a:r>
            <a:endParaRPr lang="sr-Latn-RS" dirty="0" smtClean="0"/>
          </a:p>
          <a:p>
            <a:r>
              <a:rPr lang="sr-Cyrl-BA" dirty="0" smtClean="0"/>
              <a:t>Ми</a:t>
            </a:r>
            <a:r>
              <a:rPr lang="sr-Latn-RS" dirty="0" smtClean="0"/>
              <a:t> </a:t>
            </a:r>
            <a:r>
              <a:rPr lang="sr-Cyrl-BA" dirty="0" smtClean="0"/>
              <a:t>ћемо</a:t>
            </a:r>
            <a:r>
              <a:rPr lang="sr-Latn-RS" dirty="0" smtClean="0"/>
              <a:t> </a:t>
            </a:r>
            <a:r>
              <a:rPr lang="sr-Cyrl-BA" dirty="0" smtClean="0"/>
              <a:t>користити</a:t>
            </a:r>
            <a:r>
              <a:rPr lang="sr-Latn-RS" dirty="0" smtClean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Notepad</a:t>
            </a:r>
            <a:endParaRPr lang="sr-Latn-RS" dirty="0" smtClean="0"/>
          </a:p>
          <a:p>
            <a:r>
              <a:rPr lang="sr-Cyrl-BA" dirty="0" smtClean="0"/>
              <a:t>Наћи</a:t>
            </a:r>
            <a:r>
              <a:rPr lang="sr-Latn-RS" dirty="0" smtClean="0"/>
              <a:t> </a:t>
            </a:r>
            <a:r>
              <a:rPr lang="sr-Cyrl-BA" dirty="0" smtClean="0"/>
              <a:t>ћете</a:t>
            </a:r>
            <a:r>
              <a:rPr lang="sr-Latn-RS" dirty="0" smtClean="0"/>
              <a:t> </a:t>
            </a:r>
            <a:r>
              <a:rPr lang="sr-Cyrl-BA" dirty="0" smtClean="0"/>
              <a:t>га</a:t>
            </a:r>
            <a:r>
              <a:rPr lang="sr-Latn-RS" dirty="0" smtClean="0"/>
              <a:t> </a:t>
            </a:r>
            <a:r>
              <a:rPr lang="sr-Cyrl-BA" dirty="0" smtClean="0"/>
              <a:t>на</a:t>
            </a:r>
            <a:r>
              <a:rPr lang="sr-Latn-RS" dirty="0" smtClean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S</a:t>
            </a:r>
            <a:r>
              <a:rPr lang="en-US" b="1" dirty="0" smtClean="0">
                <a:solidFill>
                  <a:schemeClr val="accent1"/>
                </a:solidFill>
              </a:rPr>
              <a:t>tart</a:t>
            </a:r>
            <a:r>
              <a:rPr lang="sr-Latn-RS" b="1" dirty="0" smtClean="0">
                <a:solidFill>
                  <a:schemeClr val="accent1"/>
                </a:solidFill>
              </a:rPr>
              <a:t>/</a:t>
            </a:r>
            <a:r>
              <a:rPr lang="en-US" b="1" dirty="0" smtClean="0">
                <a:solidFill>
                  <a:schemeClr val="accent1"/>
                </a:solidFill>
              </a:rPr>
              <a:t>All Programs</a:t>
            </a:r>
            <a:r>
              <a:rPr lang="sr-Latn-RS" b="1" dirty="0" smtClean="0">
                <a:solidFill>
                  <a:schemeClr val="accent1"/>
                </a:solidFill>
              </a:rPr>
              <a:t>/</a:t>
            </a:r>
            <a:r>
              <a:rPr lang="en-US" b="1" dirty="0" smtClean="0">
                <a:solidFill>
                  <a:schemeClr val="accent1"/>
                </a:solidFill>
              </a:rPr>
              <a:t>Accessories/Notepad </a:t>
            </a:r>
            <a:r>
              <a:rPr lang="sr-Cyrl-BA" dirty="0" smtClean="0"/>
              <a:t>или</a:t>
            </a:r>
            <a:r>
              <a:rPr lang="sr-Latn-RS" dirty="0" smtClean="0"/>
              <a:t> </a:t>
            </a:r>
            <a:r>
              <a:rPr lang="sr-Cyrl-BA" dirty="0" smtClean="0"/>
              <a:t>десни</a:t>
            </a:r>
            <a:r>
              <a:rPr lang="sr-Latn-RS" dirty="0" smtClean="0"/>
              <a:t> </a:t>
            </a:r>
            <a:r>
              <a:rPr lang="sr-Cyrl-BA" dirty="0" smtClean="0"/>
              <a:t>клик</a:t>
            </a:r>
            <a:r>
              <a:rPr lang="sr-Latn-RS" dirty="0" smtClean="0"/>
              <a:t> </a:t>
            </a:r>
            <a:r>
              <a:rPr lang="sr-Cyrl-BA" dirty="0" smtClean="0"/>
              <a:t>на</a:t>
            </a:r>
            <a:r>
              <a:rPr lang="sr-Latn-RS" dirty="0" smtClean="0"/>
              <a:t> </a:t>
            </a:r>
            <a:r>
              <a:rPr lang="sr-Cyrl-BA" b="1" dirty="0" smtClean="0">
                <a:solidFill>
                  <a:schemeClr val="accent1"/>
                </a:solidFill>
              </a:rPr>
              <a:t>десктоп</a:t>
            </a:r>
            <a:r>
              <a:rPr lang="sr-Latn-RS" b="1" dirty="0" smtClean="0">
                <a:solidFill>
                  <a:schemeClr val="accent1"/>
                </a:solidFill>
              </a:rPr>
              <a:t>/</a:t>
            </a:r>
            <a:r>
              <a:rPr lang="en-US" b="1" dirty="0" smtClean="0">
                <a:solidFill>
                  <a:schemeClr val="accent1"/>
                </a:solidFill>
              </a:rPr>
              <a:t>new/Text</a:t>
            </a:r>
            <a:r>
              <a:rPr lang="sr-Latn-RS" b="1" dirty="0" smtClean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Document</a:t>
            </a:r>
            <a:endParaRPr lang="sr-Latn-RS" b="1" dirty="0" smtClean="0">
              <a:solidFill>
                <a:schemeClr val="accent1"/>
              </a:solidFill>
            </a:endParaRPr>
          </a:p>
          <a:p>
            <a:r>
              <a:rPr lang="sr-Cyrl-BA" dirty="0" smtClean="0"/>
              <a:t>Важно</a:t>
            </a:r>
            <a:r>
              <a:rPr lang="sr-Latn-RS" dirty="0" smtClean="0"/>
              <a:t>! </a:t>
            </a:r>
            <a:r>
              <a:rPr lang="sr-Cyrl-BA" dirty="0" smtClean="0"/>
              <a:t>Приликом</a:t>
            </a:r>
            <a:r>
              <a:rPr lang="sr-Latn-RS" dirty="0" smtClean="0"/>
              <a:t> </a:t>
            </a:r>
            <a:r>
              <a:rPr lang="sr-Cyrl-BA" dirty="0" smtClean="0"/>
              <a:t>снимања</a:t>
            </a:r>
            <a:r>
              <a:rPr lang="sr-Latn-RS" dirty="0" smtClean="0"/>
              <a:t> </a:t>
            </a:r>
            <a:r>
              <a:rPr lang="sr-Cyrl-BA" dirty="0" smtClean="0"/>
              <a:t>рада</a:t>
            </a:r>
            <a:r>
              <a:rPr lang="sr-Latn-RS" dirty="0" smtClean="0"/>
              <a:t> </a:t>
            </a:r>
            <a:r>
              <a:rPr lang="sr-Cyrl-BA" dirty="0" smtClean="0"/>
              <a:t>у</a:t>
            </a:r>
            <a:r>
              <a:rPr lang="sr-Latn-RS" dirty="0" smtClean="0"/>
              <a:t> </a:t>
            </a:r>
            <a:r>
              <a:rPr lang="en-US" dirty="0" err="1" smtClean="0"/>
              <a:t>Notepadu</a:t>
            </a:r>
            <a:r>
              <a:rPr lang="sr-Latn-RS" dirty="0" smtClean="0"/>
              <a:t>, </a:t>
            </a:r>
            <a:r>
              <a:rPr lang="en-US" dirty="0" smtClean="0"/>
              <a:t>HTML </a:t>
            </a:r>
            <a:r>
              <a:rPr lang="sr-Cyrl-BA" dirty="0" smtClean="0"/>
              <a:t>страници</a:t>
            </a:r>
            <a:r>
              <a:rPr lang="sr-Latn-RS" dirty="0" smtClean="0"/>
              <a:t> </a:t>
            </a:r>
            <a:r>
              <a:rPr lang="sr-Cyrl-BA" dirty="0" smtClean="0"/>
              <a:t>поред</a:t>
            </a:r>
            <a:r>
              <a:rPr lang="sr-Latn-RS" dirty="0" smtClean="0"/>
              <a:t> </a:t>
            </a:r>
            <a:r>
              <a:rPr lang="sr-Cyrl-BA" dirty="0" smtClean="0"/>
              <a:t>имена</a:t>
            </a:r>
            <a:r>
              <a:rPr lang="sr-Latn-RS" dirty="0" smtClean="0"/>
              <a:t> </a:t>
            </a:r>
            <a:r>
              <a:rPr lang="sr-Cyrl-BA" dirty="0" smtClean="0"/>
              <a:t>морате</a:t>
            </a:r>
            <a:r>
              <a:rPr lang="sr-Latn-RS" dirty="0" smtClean="0"/>
              <a:t> </a:t>
            </a:r>
            <a:r>
              <a:rPr lang="sr-Cyrl-BA" dirty="0" smtClean="0"/>
              <a:t>дописати</a:t>
            </a:r>
            <a:r>
              <a:rPr lang="sr-Latn-RS" dirty="0" smtClean="0"/>
              <a:t> </a:t>
            </a:r>
            <a:r>
              <a:rPr lang="sr-Cyrl-BA" dirty="0" smtClean="0"/>
              <a:t>екстензију</a:t>
            </a:r>
            <a:r>
              <a:rPr lang="sr-Latn-RS" b="1" dirty="0" smtClean="0">
                <a:solidFill>
                  <a:schemeClr val="accent1"/>
                </a:solidFill>
              </a:rPr>
              <a:t> .</a:t>
            </a:r>
            <a:r>
              <a:rPr lang="en-US" b="1" dirty="0" smtClean="0">
                <a:solidFill>
                  <a:schemeClr val="accent1"/>
                </a:solidFill>
              </a:rPr>
              <a:t>HTML</a:t>
            </a:r>
            <a:endParaRPr lang="sr-Latn-RS" b="1" dirty="0" smtClean="0">
              <a:solidFill>
                <a:schemeClr val="accent1"/>
              </a:solidFill>
            </a:endParaRPr>
          </a:p>
          <a:p>
            <a:r>
              <a:rPr lang="sr-Cyrl-BA" dirty="0" smtClean="0"/>
              <a:t>Нпр</a:t>
            </a:r>
            <a:r>
              <a:rPr lang="sr-Latn-RS" dirty="0" smtClean="0"/>
              <a:t>: </a:t>
            </a:r>
            <a:r>
              <a:rPr lang="sr-Latn-RS" b="1" dirty="0" smtClean="0">
                <a:solidFill>
                  <a:schemeClr val="accent1"/>
                </a:solidFill>
              </a:rPr>
              <a:t> </a:t>
            </a:r>
            <a:r>
              <a:rPr lang="sr-Cyrl-BA" b="1" dirty="0" smtClean="0">
                <a:solidFill>
                  <a:schemeClr val="accent1"/>
                </a:solidFill>
              </a:rPr>
              <a:t>прва</a:t>
            </a:r>
            <a:r>
              <a:rPr lang="sr-Latn-RS" b="1" dirty="0" smtClean="0">
                <a:solidFill>
                  <a:schemeClr val="accent1"/>
                </a:solidFill>
              </a:rPr>
              <a:t>.</a:t>
            </a:r>
            <a:r>
              <a:rPr lang="en-US" b="1" dirty="0" smtClean="0">
                <a:solidFill>
                  <a:schemeClr val="accent1"/>
                </a:solidFill>
              </a:rPr>
              <a:t>html</a:t>
            </a:r>
            <a:endParaRPr lang="sr-Latn-RS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sr-Latn-RS" b="1" dirty="0" smtClean="0">
              <a:solidFill>
                <a:schemeClr val="accent1"/>
              </a:solidFill>
            </a:endParaRPr>
          </a:p>
          <a:p>
            <a:r>
              <a:rPr lang="sr-Cyrl-BA" dirty="0" smtClean="0"/>
              <a:t>За</a:t>
            </a:r>
            <a:r>
              <a:rPr lang="sr-Latn-RS" dirty="0" smtClean="0"/>
              <a:t> </a:t>
            </a:r>
            <a:r>
              <a:rPr lang="sr-Cyrl-BA" dirty="0" smtClean="0"/>
              <a:t>преглед</a:t>
            </a:r>
            <a:r>
              <a:rPr lang="sr-Latn-RS" dirty="0" smtClean="0"/>
              <a:t> </a:t>
            </a:r>
            <a:r>
              <a:rPr lang="sr-Cyrl-BA" dirty="0" smtClean="0"/>
              <a:t>и</a:t>
            </a:r>
            <a:r>
              <a:rPr lang="sr-Latn-RS" dirty="0" smtClean="0"/>
              <a:t> </a:t>
            </a:r>
            <a:r>
              <a:rPr lang="sr-Cyrl-BA" dirty="0" smtClean="0"/>
              <a:t>тестирање</a:t>
            </a:r>
            <a:r>
              <a:rPr lang="sr-Latn-RS" dirty="0" smtClean="0"/>
              <a:t> </a:t>
            </a:r>
            <a:r>
              <a:rPr lang="sr-Cyrl-BA" dirty="0" smtClean="0"/>
              <a:t>хтмл</a:t>
            </a:r>
            <a:r>
              <a:rPr lang="sr-Latn-RS" dirty="0" smtClean="0"/>
              <a:t> </a:t>
            </a:r>
            <a:r>
              <a:rPr lang="sr-Cyrl-BA" dirty="0" smtClean="0"/>
              <a:t>странице</a:t>
            </a:r>
            <a:r>
              <a:rPr lang="sr-Latn-RS" dirty="0" smtClean="0"/>
              <a:t> </a:t>
            </a:r>
            <a:r>
              <a:rPr lang="sr-Cyrl-BA" dirty="0" smtClean="0"/>
              <a:t>користимо</a:t>
            </a:r>
            <a:r>
              <a:rPr lang="sr-Latn-RS" dirty="0" smtClean="0"/>
              <a:t> </a:t>
            </a:r>
            <a:r>
              <a:rPr lang="sr-Cyrl-BA" dirty="0" smtClean="0"/>
              <a:t>неки</a:t>
            </a:r>
            <a:r>
              <a:rPr lang="sr-Latn-RS" dirty="0" smtClean="0"/>
              <a:t> </a:t>
            </a:r>
            <a:r>
              <a:rPr lang="sr-Cyrl-BA" dirty="0" smtClean="0"/>
              <a:t>од</a:t>
            </a:r>
            <a:r>
              <a:rPr lang="sr-Latn-RS" dirty="0" smtClean="0"/>
              <a:t> w</a:t>
            </a:r>
            <a:r>
              <a:rPr lang="en-US" dirty="0" err="1" smtClean="0"/>
              <a:t>eb</a:t>
            </a:r>
            <a:r>
              <a:rPr lang="en-US" dirty="0" smtClean="0"/>
              <a:t> </a:t>
            </a:r>
            <a:r>
              <a:rPr lang="sr-Cyrl-BA" dirty="0" smtClean="0"/>
              <a:t>прегледника</a:t>
            </a:r>
            <a:r>
              <a:rPr lang="sr-Latn-RS" dirty="0" smtClean="0"/>
              <a:t>: </a:t>
            </a:r>
            <a:r>
              <a:rPr lang="en-US" dirty="0" err="1" smtClean="0"/>
              <a:t>Mozila</a:t>
            </a:r>
            <a:r>
              <a:rPr lang="en-US" dirty="0" smtClean="0"/>
              <a:t> Firefox, Opera, Google </a:t>
            </a:r>
            <a:r>
              <a:rPr lang="en-US" dirty="0" err="1" smtClean="0"/>
              <a:t>Crome</a:t>
            </a:r>
            <a:r>
              <a:rPr lang="sr-Latn-RS" dirty="0" smtClean="0"/>
              <a:t>...</a:t>
            </a:r>
            <a:endParaRPr lang="sr-Latn-RS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6398733" y="1607379"/>
            <a:ext cx="5020115" cy="4868876"/>
            <a:chOff x="7089560" y="2243719"/>
            <a:chExt cx="4329288" cy="423253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56476" t="22190" r="7747" b="19697"/>
            <a:stretch/>
          </p:blipFill>
          <p:spPr>
            <a:xfrm>
              <a:off x="7089560" y="2243719"/>
              <a:ext cx="4329288" cy="395553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089561" y="6199255"/>
              <a:ext cx="32476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1200" smtClean="0"/>
                <a:t>Sl.2. otvaranje pomoću   desnog klika</a:t>
              </a:r>
              <a:endParaRPr lang="en-US" sz="12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019800" y="1488949"/>
            <a:ext cx="6034668" cy="5698273"/>
            <a:chOff x="6579867" y="1236183"/>
            <a:chExt cx="1839304" cy="18084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65814" y="1236183"/>
              <a:ext cx="1607378" cy="160737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579867" y="2767616"/>
              <a:ext cx="1839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1200" smtClean="0"/>
                <a:t>Sl.1 ikonica Notepad</a:t>
              </a:r>
              <a:endParaRPr lang="en-US" sz="120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t="62181" r="66579" b="14787"/>
          <a:stretch/>
        </p:blipFill>
        <p:spPr>
          <a:xfrm>
            <a:off x="3127882" y="4521199"/>
            <a:ext cx="2694956" cy="876301"/>
          </a:xfrm>
          <a:prstGeom prst="rect">
            <a:avLst/>
          </a:prstGeom>
        </p:spPr>
      </p:pic>
      <p:cxnSp>
        <p:nvCxnSpPr>
          <p:cNvPr id="14" name="Elbow Connector 13"/>
          <p:cNvCxnSpPr/>
          <p:nvPr/>
        </p:nvCxnSpPr>
        <p:spPr>
          <a:xfrm>
            <a:off x="1842594" y="4835523"/>
            <a:ext cx="2632766" cy="123826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7181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" y="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smtClean="0"/>
              <a:t>ТАГОВИ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8982" y="1289954"/>
            <a:ext cx="4611269" cy="5390245"/>
          </a:xfrm>
        </p:spPr>
        <p:txBody>
          <a:bodyPr>
            <a:noAutofit/>
          </a:bodyPr>
          <a:lstStyle/>
          <a:p>
            <a:r>
              <a:rPr lang="sr-Cyrl-BA" dirty="0" smtClean="0"/>
              <a:t>Таг</a:t>
            </a:r>
            <a:r>
              <a:rPr lang="sr-Latn-RS" dirty="0" smtClean="0"/>
              <a:t> </a:t>
            </a:r>
            <a:r>
              <a:rPr lang="sr-Cyrl-BA" dirty="0" smtClean="0"/>
              <a:t>је</a:t>
            </a:r>
            <a:r>
              <a:rPr lang="sr-Latn-RS" dirty="0" smtClean="0"/>
              <a:t> </a:t>
            </a:r>
            <a:r>
              <a:rPr lang="sr-Cyrl-BA" dirty="0" smtClean="0"/>
              <a:t>команда</a:t>
            </a:r>
            <a:r>
              <a:rPr lang="sr-Latn-RS" dirty="0" smtClean="0"/>
              <a:t> </a:t>
            </a:r>
            <a:r>
              <a:rPr lang="sr-Cyrl-BA" dirty="0" smtClean="0"/>
              <a:t>за</a:t>
            </a:r>
            <a:r>
              <a:rPr lang="sr-Latn-RS" dirty="0" smtClean="0"/>
              <a:t> </a:t>
            </a:r>
            <a:r>
              <a:rPr lang="sr-Cyrl-BA" dirty="0" smtClean="0"/>
              <a:t>креирање</a:t>
            </a:r>
            <a:r>
              <a:rPr lang="sr-Latn-RS" dirty="0" smtClean="0"/>
              <a:t> </a:t>
            </a:r>
            <a:r>
              <a:rPr lang="en-US" dirty="0" smtClean="0"/>
              <a:t>html </a:t>
            </a:r>
            <a:r>
              <a:rPr lang="sr-Cyrl-BA" dirty="0" smtClean="0"/>
              <a:t>документа</a:t>
            </a:r>
            <a:endParaRPr lang="sr-Latn-RS" dirty="0" smtClean="0"/>
          </a:p>
          <a:p>
            <a:r>
              <a:rPr lang="sr-Cyrl-BA" dirty="0" smtClean="0"/>
              <a:t>Таг</a:t>
            </a:r>
            <a:r>
              <a:rPr lang="sr-Latn-RS" dirty="0" smtClean="0"/>
              <a:t> </a:t>
            </a:r>
            <a:r>
              <a:rPr lang="sr-Cyrl-BA" dirty="0" smtClean="0"/>
              <a:t>говори</a:t>
            </a:r>
            <a:r>
              <a:rPr lang="sr-Latn-RS" dirty="0" smtClean="0"/>
              <a:t> </a:t>
            </a:r>
            <a:r>
              <a:rPr lang="sr-Cyrl-BA" dirty="0" smtClean="0"/>
              <a:t>прегледнику</a:t>
            </a:r>
            <a:r>
              <a:rPr lang="sr-Latn-RS" dirty="0" smtClean="0"/>
              <a:t> </a:t>
            </a:r>
            <a:r>
              <a:rPr lang="sr-Cyrl-BA" dirty="0" smtClean="0"/>
              <a:t>како</a:t>
            </a:r>
            <a:r>
              <a:rPr lang="sr-Latn-RS" dirty="0" smtClean="0"/>
              <a:t> </a:t>
            </a:r>
            <a:r>
              <a:rPr lang="sr-Cyrl-BA" dirty="0" smtClean="0"/>
              <a:t>ће</a:t>
            </a:r>
            <a:r>
              <a:rPr lang="sr-Latn-RS" dirty="0" smtClean="0"/>
              <a:t> </a:t>
            </a:r>
            <a:r>
              <a:rPr lang="sr-Cyrl-BA" dirty="0" smtClean="0"/>
              <a:t>се</a:t>
            </a:r>
            <a:r>
              <a:rPr lang="sr-Latn-RS" dirty="0" smtClean="0"/>
              <a:t> </a:t>
            </a:r>
            <a:r>
              <a:rPr lang="sr-Cyrl-BA" dirty="0" smtClean="0"/>
              <a:t>приказивати</a:t>
            </a:r>
            <a:r>
              <a:rPr lang="sr-Latn-RS" dirty="0" smtClean="0"/>
              <a:t> </a:t>
            </a:r>
            <a:r>
              <a:rPr lang="sr-Cyrl-BA" dirty="0" smtClean="0"/>
              <a:t>садржај</a:t>
            </a:r>
            <a:r>
              <a:rPr lang="sr-Latn-RS" dirty="0" smtClean="0"/>
              <a:t> </a:t>
            </a:r>
            <a:r>
              <a:rPr lang="sr-Cyrl-BA" dirty="0" smtClean="0"/>
              <a:t>странице</a:t>
            </a:r>
            <a:endParaRPr lang="sr-Latn-RS" dirty="0" smtClean="0"/>
          </a:p>
          <a:p>
            <a:r>
              <a:rPr lang="sr-Cyrl-BA" dirty="0" smtClean="0"/>
              <a:t>Тагове</a:t>
            </a:r>
            <a:r>
              <a:rPr lang="sr-Latn-RS" dirty="0" smtClean="0"/>
              <a:t> </a:t>
            </a:r>
            <a:r>
              <a:rPr lang="sr-Cyrl-BA" dirty="0" smtClean="0"/>
              <a:t>пишемо</a:t>
            </a:r>
            <a:r>
              <a:rPr lang="sr-Latn-RS" dirty="0" smtClean="0"/>
              <a:t> </a:t>
            </a:r>
            <a:r>
              <a:rPr lang="sr-Cyrl-BA" dirty="0" smtClean="0"/>
              <a:t>унутар</a:t>
            </a:r>
            <a:r>
              <a:rPr lang="sr-Latn-RS" dirty="0" smtClean="0"/>
              <a:t> </a:t>
            </a:r>
            <a:r>
              <a:rPr lang="sr-Cyrl-BA" dirty="0" smtClean="0"/>
              <a:t>знакова</a:t>
            </a:r>
            <a:r>
              <a:rPr lang="sr-Latn-RS" dirty="0" smtClean="0"/>
              <a:t> </a:t>
            </a:r>
            <a:r>
              <a:rPr lang="sr-Latn-RS" dirty="0" smtClean="0"/>
              <a:t>„</a:t>
            </a:r>
            <a:r>
              <a:rPr lang="sr-Latn-RS" b="1" dirty="0" smtClean="0">
                <a:solidFill>
                  <a:srgbClr val="00B0F0"/>
                </a:solidFill>
              </a:rPr>
              <a:t>&lt;</a:t>
            </a:r>
            <a:r>
              <a:rPr lang="sr-Latn-RS" dirty="0"/>
              <a:t>“</a:t>
            </a:r>
            <a:r>
              <a:rPr lang="sr-Latn-RS" dirty="0" smtClean="0"/>
              <a:t>  </a:t>
            </a:r>
            <a:r>
              <a:rPr lang="sr-Cyrl-BA" dirty="0" smtClean="0"/>
              <a:t>и</a:t>
            </a:r>
            <a:r>
              <a:rPr lang="sr-Latn-RS" dirty="0" smtClean="0"/>
              <a:t> </a:t>
            </a:r>
            <a:r>
              <a:rPr lang="sr-Latn-RS" dirty="0" smtClean="0"/>
              <a:t>„</a:t>
            </a:r>
            <a:r>
              <a:rPr lang="sr-Latn-RS" b="1" dirty="0" smtClean="0">
                <a:solidFill>
                  <a:srgbClr val="00B0F0"/>
                </a:solidFill>
              </a:rPr>
              <a:t>&gt;</a:t>
            </a:r>
            <a:r>
              <a:rPr lang="sr-Latn-RS" dirty="0" smtClean="0"/>
              <a:t>“ </a:t>
            </a:r>
          </a:p>
          <a:p>
            <a:r>
              <a:rPr lang="sr-Cyrl-BA" dirty="0" smtClean="0"/>
              <a:t>Неки</a:t>
            </a:r>
            <a:r>
              <a:rPr lang="sr-Latn-RS" dirty="0" smtClean="0"/>
              <a:t> </a:t>
            </a:r>
            <a:r>
              <a:rPr lang="sr-Cyrl-BA" dirty="0" smtClean="0"/>
              <a:t>тагови</a:t>
            </a:r>
            <a:r>
              <a:rPr lang="sr-Latn-RS" dirty="0" smtClean="0"/>
              <a:t> </a:t>
            </a:r>
            <a:r>
              <a:rPr lang="sr-Cyrl-BA" dirty="0" smtClean="0"/>
              <a:t>морају</a:t>
            </a:r>
            <a:r>
              <a:rPr lang="sr-Latn-RS" dirty="0" smtClean="0"/>
              <a:t> </a:t>
            </a:r>
            <a:r>
              <a:rPr lang="sr-Cyrl-BA" dirty="0" smtClean="0"/>
              <a:t>имати</a:t>
            </a:r>
            <a:r>
              <a:rPr lang="sr-Latn-RS" dirty="0" smtClean="0"/>
              <a:t> </a:t>
            </a:r>
            <a:r>
              <a:rPr lang="sr-Cyrl-BA" dirty="0" smtClean="0"/>
              <a:t>назначен</a:t>
            </a:r>
            <a:r>
              <a:rPr lang="sr-Latn-RS" dirty="0" smtClean="0"/>
              <a:t> </a:t>
            </a:r>
            <a:r>
              <a:rPr lang="sr-Cyrl-BA" dirty="0" smtClean="0"/>
              <a:t>почетак</a:t>
            </a:r>
            <a:r>
              <a:rPr lang="sr-Latn-RS" dirty="0" smtClean="0"/>
              <a:t> </a:t>
            </a:r>
            <a:r>
              <a:rPr lang="sr-Cyrl-BA" dirty="0" smtClean="0"/>
              <a:t>и</a:t>
            </a:r>
            <a:r>
              <a:rPr lang="sr-Latn-RS" dirty="0" smtClean="0"/>
              <a:t> </a:t>
            </a:r>
            <a:r>
              <a:rPr lang="sr-Cyrl-BA" dirty="0" smtClean="0"/>
              <a:t>крај</a:t>
            </a:r>
            <a:endParaRPr lang="sr-Latn-RS" dirty="0" smtClean="0"/>
          </a:p>
          <a:p>
            <a:r>
              <a:rPr lang="sr-Cyrl-BA" dirty="0" smtClean="0"/>
              <a:t>Ознака</a:t>
            </a:r>
            <a:r>
              <a:rPr lang="sr-Latn-RS" dirty="0" smtClean="0"/>
              <a:t> </a:t>
            </a:r>
            <a:r>
              <a:rPr lang="sr-Cyrl-BA" dirty="0" smtClean="0"/>
              <a:t>за</a:t>
            </a:r>
            <a:r>
              <a:rPr lang="sr-Latn-RS" dirty="0" smtClean="0"/>
              <a:t> </a:t>
            </a:r>
            <a:r>
              <a:rPr lang="sr-Cyrl-BA" dirty="0" smtClean="0"/>
              <a:t>крај</a:t>
            </a:r>
            <a:r>
              <a:rPr lang="sr-Latn-RS" dirty="0" smtClean="0"/>
              <a:t> </a:t>
            </a:r>
            <a:r>
              <a:rPr lang="sr-Cyrl-BA" dirty="0" smtClean="0"/>
              <a:t>тага</a:t>
            </a:r>
            <a:r>
              <a:rPr lang="sr-Latn-RS" dirty="0" smtClean="0"/>
              <a:t> </a:t>
            </a:r>
            <a:r>
              <a:rPr lang="sr-Cyrl-BA" dirty="0" smtClean="0"/>
              <a:t>добије</a:t>
            </a:r>
            <a:r>
              <a:rPr lang="sr-Latn-RS" dirty="0" smtClean="0"/>
              <a:t> </a:t>
            </a:r>
            <a:r>
              <a:rPr lang="sr-Cyrl-BA" dirty="0" smtClean="0"/>
              <a:t>се</a:t>
            </a:r>
            <a:r>
              <a:rPr lang="sr-Latn-RS" dirty="0" smtClean="0"/>
              <a:t> </a:t>
            </a:r>
            <a:r>
              <a:rPr lang="sr-Cyrl-BA" dirty="0" smtClean="0"/>
              <a:t>додавањем</a:t>
            </a:r>
            <a:r>
              <a:rPr lang="sr-Latn-RS" dirty="0" smtClean="0"/>
              <a:t> </a:t>
            </a:r>
            <a:r>
              <a:rPr lang="sr-Latn-RS" dirty="0" smtClean="0"/>
              <a:t>„</a:t>
            </a:r>
            <a:r>
              <a:rPr lang="sr-Latn-RS" b="1" dirty="0" smtClean="0">
                <a:solidFill>
                  <a:srgbClr val="00B0F0"/>
                </a:solidFill>
              </a:rPr>
              <a:t>/</a:t>
            </a:r>
            <a:r>
              <a:rPr lang="sr-Latn-RS" dirty="0" smtClean="0"/>
              <a:t>“ </a:t>
            </a:r>
          </a:p>
          <a:p>
            <a:r>
              <a:rPr lang="sr-Cyrl-BA" dirty="0" smtClean="0"/>
              <a:t>Почетни</a:t>
            </a:r>
            <a:r>
              <a:rPr lang="sr-Latn-RS" dirty="0" smtClean="0"/>
              <a:t> </a:t>
            </a:r>
            <a:r>
              <a:rPr lang="sr-Cyrl-BA" dirty="0" smtClean="0"/>
              <a:t>таг</a:t>
            </a:r>
            <a:r>
              <a:rPr lang="sr-Latn-RS" dirty="0" smtClean="0"/>
              <a:t> </a:t>
            </a:r>
            <a:r>
              <a:rPr lang="sr-Cyrl-BA" dirty="0" smtClean="0"/>
              <a:t>је</a:t>
            </a:r>
            <a:r>
              <a:rPr lang="sr-Latn-RS" dirty="0" smtClean="0"/>
              <a:t> </a:t>
            </a:r>
            <a:r>
              <a:rPr lang="sr-Latn-RS" dirty="0" smtClean="0"/>
              <a:t>:     </a:t>
            </a:r>
            <a:r>
              <a:rPr lang="sr-Latn-RS" b="1" dirty="0" smtClean="0">
                <a:solidFill>
                  <a:srgbClr val="00B0F0"/>
                </a:solidFill>
              </a:rPr>
              <a:t>&lt;</a:t>
            </a:r>
            <a:r>
              <a:rPr lang="en-US" b="1" dirty="0" smtClean="0">
                <a:solidFill>
                  <a:srgbClr val="00B0F0"/>
                </a:solidFill>
              </a:rPr>
              <a:t>html</a:t>
            </a:r>
            <a:r>
              <a:rPr lang="sr-Latn-RS" b="1" dirty="0" smtClean="0">
                <a:solidFill>
                  <a:srgbClr val="00B0F0"/>
                </a:solidFill>
              </a:rPr>
              <a:t>&gt;</a:t>
            </a:r>
            <a:r>
              <a:rPr lang="sr-Latn-RS" dirty="0" smtClean="0"/>
              <a:t> </a:t>
            </a:r>
            <a:r>
              <a:rPr lang="sr-Cyrl-BA" dirty="0" smtClean="0"/>
              <a:t>који</a:t>
            </a:r>
            <a:r>
              <a:rPr lang="sr-Latn-RS" dirty="0" smtClean="0"/>
              <a:t> </a:t>
            </a:r>
            <a:r>
              <a:rPr lang="sr-Cyrl-BA" dirty="0" smtClean="0"/>
              <a:t>говори</a:t>
            </a:r>
            <a:r>
              <a:rPr lang="sr-Latn-RS" dirty="0" smtClean="0"/>
              <a:t> </a:t>
            </a:r>
            <a:r>
              <a:rPr lang="sr-Cyrl-BA" dirty="0" smtClean="0"/>
              <a:t>прегледнику</a:t>
            </a:r>
            <a:r>
              <a:rPr lang="sr-Latn-RS" dirty="0" smtClean="0"/>
              <a:t> </a:t>
            </a:r>
            <a:r>
              <a:rPr lang="sr-Cyrl-BA" dirty="0" smtClean="0"/>
              <a:t>да</a:t>
            </a:r>
            <a:r>
              <a:rPr lang="sr-Latn-RS" dirty="0" smtClean="0"/>
              <a:t> </a:t>
            </a:r>
            <a:r>
              <a:rPr lang="sr-Cyrl-BA" dirty="0" smtClean="0"/>
              <a:t>учита</a:t>
            </a:r>
            <a:r>
              <a:rPr lang="sr-Latn-RS" dirty="0" smtClean="0"/>
              <a:t> </a:t>
            </a:r>
            <a:r>
              <a:rPr lang="sr-Cyrl-BA" dirty="0" smtClean="0"/>
              <a:t>садржај</a:t>
            </a:r>
            <a:r>
              <a:rPr lang="sr-Latn-RS" dirty="0" smtClean="0"/>
              <a:t> </a:t>
            </a:r>
            <a:r>
              <a:rPr lang="sr-Cyrl-BA" dirty="0" smtClean="0"/>
              <a:t>као</a:t>
            </a:r>
            <a:r>
              <a:rPr lang="sr-Latn-RS" dirty="0" smtClean="0"/>
              <a:t> </a:t>
            </a:r>
            <a:r>
              <a:rPr lang="sr-Cyrl-BA" dirty="0" smtClean="0"/>
              <a:t>хтмл</a:t>
            </a:r>
            <a:r>
              <a:rPr lang="sr-Latn-RS" dirty="0" smtClean="0"/>
              <a:t> </a:t>
            </a:r>
            <a:r>
              <a:rPr lang="sr-Cyrl-BA" dirty="0" smtClean="0"/>
              <a:t>документ</a:t>
            </a:r>
            <a:r>
              <a:rPr lang="sr-Latn-RS" dirty="0" smtClean="0"/>
              <a:t>, </a:t>
            </a:r>
            <a:r>
              <a:rPr lang="sr-Cyrl-BA" dirty="0" smtClean="0"/>
              <a:t>а</a:t>
            </a:r>
            <a:r>
              <a:rPr lang="sr-Latn-RS" dirty="0" smtClean="0"/>
              <a:t> </a:t>
            </a:r>
            <a:r>
              <a:rPr lang="sr-Cyrl-BA" dirty="0" smtClean="0"/>
              <a:t>завршније</a:t>
            </a:r>
            <a:r>
              <a:rPr lang="sr-Latn-RS" dirty="0" smtClean="0"/>
              <a:t> </a:t>
            </a:r>
            <a:r>
              <a:rPr lang="sr-Latn-RS" b="1" dirty="0" smtClean="0">
                <a:solidFill>
                  <a:srgbClr val="00B0F0"/>
                </a:solidFill>
              </a:rPr>
              <a:t>&lt;/</a:t>
            </a:r>
            <a:r>
              <a:rPr lang="en-US" b="1" dirty="0" smtClean="0">
                <a:solidFill>
                  <a:srgbClr val="00B0F0"/>
                </a:solidFill>
              </a:rPr>
              <a:t>html</a:t>
            </a:r>
            <a:r>
              <a:rPr lang="sr-Latn-RS" b="1" dirty="0" smtClean="0">
                <a:solidFill>
                  <a:srgbClr val="00B0F0"/>
                </a:solidFill>
              </a:rPr>
              <a:t>&gt;</a:t>
            </a:r>
            <a:endParaRPr lang="sr-Latn-RS" b="1" dirty="0" smtClean="0">
              <a:solidFill>
                <a:srgbClr val="00B0F0"/>
              </a:solidFill>
            </a:endParaRPr>
          </a:p>
          <a:p>
            <a:r>
              <a:rPr lang="sr-Cyrl-BA" dirty="0" smtClean="0"/>
              <a:t>Тагови</a:t>
            </a:r>
            <a:r>
              <a:rPr lang="sr-Latn-RS" dirty="0" smtClean="0"/>
              <a:t> </a:t>
            </a:r>
            <a:r>
              <a:rPr lang="sr-Cyrl-BA" dirty="0" smtClean="0"/>
              <a:t>могу</a:t>
            </a:r>
            <a:r>
              <a:rPr lang="sr-Latn-RS" dirty="0" smtClean="0"/>
              <a:t> </a:t>
            </a:r>
            <a:r>
              <a:rPr lang="sr-Cyrl-BA" dirty="0" smtClean="0"/>
              <a:t>бити</a:t>
            </a:r>
            <a:r>
              <a:rPr lang="sr-Latn-RS" dirty="0" smtClean="0"/>
              <a:t>: </a:t>
            </a:r>
            <a:r>
              <a:rPr lang="sr-Cyrl-BA" dirty="0" smtClean="0"/>
              <a:t>прости</a:t>
            </a:r>
            <a:r>
              <a:rPr lang="sr-Latn-RS" dirty="0" smtClean="0"/>
              <a:t>, </a:t>
            </a:r>
            <a:r>
              <a:rPr lang="sr-Cyrl-BA" dirty="0" smtClean="0"/>
              <a:t>сложени</a:t>
            </a:r>
            <a:r>
              <a:rPr lang="sr-Latn-RS" dirty="0" smtClean="0"/>
              <a:t> </a:t>
            </a:r>
            <a:r>
              <a:rPr lang="sr-Cyrl-BA" dirty="0" smtClean="0"/>
              <a:t>и</a:t>
            </a:r>
            <a:r>
              <a:rPr lang="sr-Latn-RS" dirty="0" smtClean="0"/>
              <a:t> </a:t>
            </a:r>
            <a:r>
              <a:rPr lang="sr-Cyrl-BA" dirty="0" smtClean="0"/>
              <a:t>са</a:t>
            </a:r>
            <a:r>
              <a:rPr lang="sr-Latn-RS" dirty="0" smtClean="0"/>
              <a:t> </a:t>
            </a:r>
            <a:r>
              <a:rPr lang="sr-Cyrl-BA" dirty="0" smtClean="0"/>
              <a:t>атрибутима</a:t>
            </a:r>
            <a:endParaRPr lang="sr-Latn-R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9566" y="1762666"/>
            <a:ext cx="4313864" cy="3777622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297" y="1636551"/>
            <a:ext cx="5486401" cy="46118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6519" y="2225408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mtClean="0">
                <a:solidFill>
                  <a:schemeClr val="bg1"/>
                </a:solidFill>
              </a:rPr>
              <a:t>&lt;html&gt;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6519" y="3362506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mtClean="0">
                <a:solidFill>
                  <a:schemeClr val="bg1"/>
                </a:solidFill>
              </a:rPr>
              <a:t>&lt;/html&gt;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647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774754" y="1511300"/>
            <a:ext cx="5305282" cy="490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СТРУКТУРА</a:t>
            </a:r>
            <a:r>
              <a:rPr lang="sr-Latn-RS" dirty="0" smtClean="0"/>
              <a:t> </a:t>
            </a:r>
            <a:r>
              <a:rPr lang="en-US" dirty="0" smtClean="0"/>
              <a:t>HTML </a:t>
            </a:r>
            <a:r>
              <a:rPr lang="sr-Cyrl-BA" dirty="0" smtClean="0"/>
              <a:t>СТРАНИЦЕ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4759" y="1650711"/>
            <a:ext cx="4403656" cy="4623377"/>
          </a:xfrm>
        </p:spPr>
        <p:txBody>
          <a:bodyPr>
            <a:normAutofit lnSpcReduction="10000"/>
          </a:bodyPr>
          <a:lstStyle/>
          <a:p>
            <a:r>
              <a:rPr lang="sr-Cyrl-BA" dirty="0" smtClean="0"/>
              <a:t>Структура</a:t>
            </a:r>
            <a:r>
              <a:rPr lang="sr-Latn-RS" dirty="0" smtClean="0"/>
              <a:t> </a:t>
            </a:r>
            <a:r>
              <a:rPr lang="en-US" dirty="0" smtClean="0"/>
              <a:t>html </a:t>
            </a:r>
            <a:r>
              <a:rPr lang="sr-Cyrl-BA" dirty="0" smtClean="0"/>
              <a:t>странице</a:t>
            </a:r>
            <a:r>
              <a:rPr lang="sr-Latn-RS" dirty="0" smtClean="0"/>
              <a:t> </a:t>
            </a:r>
            <a:r>
              <a:rPr lang="sr-Cyrl-BA" dirty="0" smtClean="0"/>
              <a:t>се</a:t>
            </a:r>
            <a:r>
              <a:rPr lang="sr-Latn-RS" dirty="0" smtClean="0"/>
              <a:t> </a:t>
            </a:r>
            <a:r>
              <a:rPr lang="sr-Cyrl-BA" dirty="0" smtClean="0"/>
              <a:t>састоји</a:t>
            </a:r>
            <a:r>
              <a:rPr lang="sr-Latn-RS" dirty="0" smtClean="0"/>
              <a:t> </a:t>
            </a:r>
            <a:r>
              <a:rPr lang="sr-Cyrl-BA" dirty="0" smtClean="0"/>
              <a:t>од</a:t>
            </a:r>
            <a:r>
              <a:rPr lang="sr-Latn-RS" dirty="0" smtClean="0"/>
              <a:t> </a:t>
            </a:r>
            <a:r>
              <a:rPr lang="sr-Cyrl-BA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заглавља</a:t>
            </a:r>
            <a:r>
              <a:rPr lang="sr-Latn-R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sr-Cyrl-BA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и</a:t>
            </a:r>
            <a:r>
              <a:rPr lang="sr-Latn-R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sr-Cyrl-BA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тијела</a:t>
            </a:r>
            <a:r>
              <a:rPr lang="sr-Latn-RS" dirty="0" smtClean="0"/>
              <a:t> </a:t>
            </a:r>
            <a:r>
              <a:rPr lang="sr-Cyrl-BA" dirty="0" smtClean="0"/>
              <a:t>који</a:t>
            </a:r>
            <a:r>
              <a:rPr lang="sr-Latn-RS" dirty="0" smtClean="0"/>
              <a:t> </a:t>
            </a:r>
            <a:r>
              <a:rPr lang="sr-Cyrl-BA" dirty="0" smtClean="0"/>
              <a:t>се</a:t>
            </a:r>
            <a:r>
              <a:rPr lang="sr-Latn-RS" dirty="0" smtClean="0"/>
              <a:t> </a:t>
            </a:r>
            <a:r>
              <a:rPr lang="sr-Cyrl-BA" dirty="0" smtClean="0"/>
              <a:t>налазе</a:t>
            </a:r>
            <a:r>
              <a:rPr lang="sr-Latn-RS" dirty="0" smtClean="0"/>
              <a:t> </a:t>
            </a:r>
            <a:r>
              <a:rPr lang="sr-Cyrl-BA" dirty="0" smtClean="0"/>
              <a:t>у</a:t>
            </a:r>
            <a:r>
              <a:rPr lang="sr-Latn-RS" dirty="0" smtClean="0"/>
              <a:t> </a:t>
            </a:r>
            <a:r>
              <a:rPr lang="sr-Cyrl-BA" dirty="0" smtClean="0"/>
              <a:t>оквиру</a:t>
            </a:r>
            <a:r>
              <a:rPr lang="sr-Latn-RS" dirty="0" smtClean="0"/>
              <a:t> </a:t>
            </a:r>
            <a:r>
              <a:rPr lang="sr-Cyrl-BA" dirty="0" smtClean="0"/>
              <a:t>почетног</a:t>
            </a:r>
            <a:r>
              <a:rPr lang="sr-Latn-RS" dirty="0" smtClean="0"/>
              <a:t> </a:t>
            </a:r>
            <a:r>
              <a:rPr lang="sr-Cyrl-BA" dirty="0" smtClean="0"/>
              <a:t>и</a:t>
            </a:r>
            <a:r>
              <a:rPr lang="sr-Latn-RS" dirty="0" smtClean="0"/>
              <a:t> </a:t>
            </a:r>
            <a:r>
              <a:rPr lang="sr-Cyrl-BA" dirty="0" smtClean="0"/>
              <a:t>завршног</a:t>
            </a:r>
            <a:r>
              <a:rPr lang="sr-Latn-RS" dirty="0" smtClean="0"/>
              <a:t> </a:t>
            </a:r>
            <a:r>
              <a:rPr lang="sr-Cyrl-BA" dirty="0" smtClean="0"/>
              <a:t>хтмл</a:t>
            </a:r>
            <a:r>
              <a:rPr lang="sr-Latn-RS" dirty="0" smtClean="0"/>
              <a:t> </a:t>
            </a:r>
            <a:r>
              <a:rPr lang="sr-Cyrl-BA" dirty="0" smtClean="0"/>
              <a:t>тага</a:t>
            </a:r>
            <a:r>
              <a:rPr lang="sr-Latn-RS" dirty="0" smtClean="0"/>
              <a:t>:  </a:t>
            </a:r>
            <a:r>
              <a:rPr lang="sr-Latn-RS" b="1" dirty="0" smtClean="0">
                <a:solidFill>
                  <a:schemeClr val="accent1"/>
                </a:solidFill>
              </a:rPr>
              <a:t>&lt;</a:t>
            </a:r>
            <a:r>
              <a:rPr lang="en-US" b="1" dirty="0" smtClean="0">
                <a:solidFill>
                  <a:schemeClr val="accent1"/>
                </a:solidFill>
              </a:rPr>
              <a:t>html</a:t>
            </a:r>
            <a:r>
              <a:rPr lang="sr-Latn-RS" b="1" dirty="0" smtClean="0">
                <a:solidFill>
                  <a:schemeClr val="accent1"/>
                </a:solidFill>
              </a:rPr>
              <a:t>&gt;  &lt;/</a:t>
            </a:r>
            <a:r>
              <a:rPr lang="en-US" b="1" dirty="0" smtClean="0">
                <a:solidFill>
                  <a:schemeClr val="accent1"/>
                </a:solidFill>
              </a:rPr>
              <a:t>html</a:t>
            </a:r>
            <a:r>
              <a:rPr lang="sr-Latn-RS" b="1" dirty="0" smtClean="0">
                <a:solidFill>
                  <a:schemeClr val="accent1"/>
                </a:solidFill>
              </a:rPr>
              <a:t>&gt;</a:t>
            </a:r>
            <a:endParaRPr lang="sr-Latn-RS" b="1" dirty="0" smtClean="0">
              <a:solidFill>
                <a:schemeClr val="accent1"/>
              </a:solidFill>
            </a:endParaRPr>
          </a:p>
          <a:p>
            <a:r>
              <a:rPr lang="sr-Cyrl-BA" dirty="0" smtClean="0"/>
              <a:t>У</a:t>
            </a:r>
            <a:r>
              <a:rPr lang="sr-Latn-RS" dirty="0" smtClean="0"/>
              <a:t> </a:t>
            </a:r>
            <a:r>
              <a:rPr lang="sr-Cyrl-BA" dirty="0" smtClean="0"/>
              <a:t>заглављу</a:t>
            </a:r>
            <a:r>
              <a:rPr lang="sr-Latn-RS" dirty="0" smtClean="0"/>
              <a:t> </a:t>
            </a:r>
            <a:r>
              <a:rPr lang="sr-Cyrl-BA" dirty="0" smtClean="0"/>
              <a:t>је</a:t>
            </a:r>
            <a:r>
              <a:rPr lang="sr-Latn-RS" dirty="0" smtClean="0"/>
              <a:t> </a:t>
            </a:r>
            <a:r>
              <a:rPr lang="sr-Cyrl-BA" dirty="0" smtClean="0"/>
              <a:t>текст</a:t>
            </a:r>
            <a:r>
              <a:rPr lang="sr-Latn-RS" dirty="0" smtClean="0"/>
              <a:t> </a:t>
            </a:r>
            <a:r>
              <a:rPr lang="sr-Cyrl-BA" dirty="0" smtClean="0"/>
              <a:t>који</a:t>
            </a:r>
            <a:r>
              <a:rPr lang="sr-Latn-RS" dirty="0" smtClean="0"/>
              <a:t> </a:t>
            </a:r>
            <a:r>
              <a:rPr lang="sr-Cyrl-BA" dirty="0" smtClean="0"/>
              <a:t>није</a:t>
            </a:r>
            <a:r>
              <a:rPr lang="sr-Latn-RS" dirty="0" smtClean="0"/>
              <a:t> </a:t>
            </a:r>
            <a:r>
              <a:rPr lang="sr-Cyrl-BA" dirty="0" smtClean="0"/>
              <a:t>видљив</a:t>
            </a:r>
            <a:r>
              <a:rPr lang="sr-Latn-RS" dirty="0" smtClean="0"/>
              <a:t> </a:t>
            </a:r>
            <a:r>
              <a:rPr lang="sr-Cyrl-BA" dirty="0" smtClean="0"/>
              <a:t>као</a:t>
            </a:r>
            <a:r>
              <a:rPr lang="sr-Latn-RS" dirty="0" smtClean="0"/>
              <a:t> </a:t>
            </a:r>
            <a:r>
              <a:rPr lang="sr-Cyrl-BA" dirty="0" smtClean="0"/>
              <a:t>садржај</a:t>
            </a:r>
            <a:r>
              <a:rPr lang="sr-Latn-RS" dirty="0" smtClean="0"/>
              <a:t> </a:t>
            </a:r>
            <a:r>
              <a:rPr lang="sr-Cyrl-BA" dirty="0" smtClean="0"/>
              <a:t>странице</a:t>
            </a:r>
            <a:endParaRPr lang="sr-Latn-RS" dirty="0" smtClean="0"/>
          </a:p>
          <a:p>
            <a:r>
              <a:rPr lang="sr-Cyrl-BA" dirty="0" smtClean="0"/>
              <a:t>Заглавље</a:t>
            </a:r>
            <a:r>
              <a:rPr lang="sr-Latn-RS" dirty="0" smtClean="0"/>
              <a:t> </a:t>
            </a:r>
            <a:r>
              <a:rPr lang="sr-Cyrl-BA" dirty="0" smtClean="0"/>
              <a:t>се</a:t>
            </a:r>
            <a:r>
              <a:rPr lang="sr-Latn-RS" dirty="0" smtClean="0"/>
              <a:t> </a:t>
            </a:r>
            <a:r>
              <a:rPr lang="sr-Cyrl-BA" dirty="0" smtClean="0"/>
              <a:t>пише</a:t>
            </a:r>
            <a:r>
              <a:rPr lang="sr-Latn-RS" dirty="0" smtClean="0"/>
              <a:t> </a:t>
            </a:r>
            <a:r>
              <a:rPr lang="sr-Cyrl-BA" dirty="0" smtClean="0"/>
              <a:t>у</a:t>
            </a:r>
            <a:r>
              <a:rPr lang="sr-Latn-RS" dirty="0" smtClean="0"/>
              <a:t> </a:t>
            </a:r>
            <a:r>
              <a:rPr lang="sr-Cyrl-BA" dirty="0" smtClean="0"/>
              <a:t>оквиру</a:t>
            </a:r>
            <a:r>
              <a:rPr lang="sr-Latn-RS" dirty="0" smtClean="0"/>
              <a:t> </a:t>
            </a:r>
            <a:r>
              <a:rPr lang="sr-Cyrl-BA" dirty="0" smtClean="0"/>
              <a:t>тагова</a:t>
            </a:r>
            <a:r>
              <a:rPr lang="sr-Latn-RS" dirty="0" smtClean="0"/>
              <a:t>:</a:t>
            </a:r>
            <a:r>
              <a:rPr lang="sr-Latn-RS" b="1" dirty="0" smtClean="0">
                <a:solidFill>
                  <a:schemeClr val="accent1"/>
                </a:solidFill>
              </a:rPr>
              <a:t> &lt;</a:t>
            </a:r>
            <a:r>
              <a:rPr lang="en-US" b="1" dirty="0" smtClean="0">
                <a:solidFill>
                  <a:schemeClr val="accent1"/>
                </a:solidFill>
              </a:rPr>
              <a:t>head</a:t>
            </a:r>
            <a:r>
              <a:rPr lang="sr-Latn-RS" b="1" dirty="0" smtClean="0">
                <a:solidFill>
                  <a:schemeClr val="accent1"/>
                </a:solidFill>
              </a:rPr>
              <a:t>&gt;     &lt;/</a:t>
            </a:r>
            <a:r>
              <a:rPr lang="en-US" b="1" dirty="0" smtClean="0">
                <a:solidFill>
                  <a:schemeClr val="accent1"/>
                </a:solidFill>
              </a:rPr>
              <a:t>head</a:t>
            </a:r>
            <a:r>
              <a:rPr lang="sr-Latn-RS" b="1" dirty="0" smtClean="0">
                <a:solidFill>
                  <a:schemeClr val="accent1"/>
                </a:solidFill>
              </a:rPr>
              <a:t>&gt;</a:t>
            </a:r>
            <a:endParaRPr lang="sr-Latn-RS" dirty="0" smtClean="0"/>
          </a:p>
          <a:p>
            <a:r>
              <a:rPr lang="sr-Cyrl-BA" dirty="0" smtClean="0"/>
              <a:t>Оно</a:t>
            </a:r>
            <a:r>
              <a:rPr lang="sr-Latn-RS" dirty="0" smtClean="0"/>
              <a:t> </a:t>
            </a:r>
            <a:r>
              <a:rPr lang="sr-Cyrl-BA" dirty="0" smtClean="0"/>
              <a:t>што</a:t>
            </a:r>
            <a:r>
              <a:rPr lang="sr-Latn-RS" dirty="0" smtClean="0"/>
              <a:t> </a:t>
            </a:r>
            <a:r>
              <a:rPr lang="sr-Cyrl-BA" dirty="0" smtClean="0"/>
              <a:t>је</a:t>
            </a:r>
            <a:r>
              <a:rPr lang="sr-Latn-RS" dirty="0" smtClean="0"/>
              <a:t> </a:t>
            </a:r>
            <a:r>
              <a:rPr lang="sr-Cyrl-BA" dirty="0" smtClean="0"/>
              <a:t>видљиво</a:t>
            </a:r>
            <a:r>
              <a:rPr lang="sr-Latn-RS" dirty="0" smtClean="0"/>
              <a:t> </a:t>
            </a:r>
            <a:r>
              <a:rPr lang="sr-Cyrl-BA" dirty="0" smtClean="0"/>
              <a:t>а</a:t>
            </a:r>
            <a:r>
              <a:rPr lang="sr-Latn-RS" dirty="0" smtClean="0"/>
              <a:t> </a:t>
            </a:r>
            <a:r>
              <a:rPr lang="sr-Cyrl-BA" dirty="0" smtClean="0"/>
              <a:t>пише</a:t>
            </a:r>
            <a:r>
              <a:rPr lang="sr-Latn-RS" dirty="0" smtClean="0"/>
              <a:t> </a:t>
            </a:r>
            <a:r>
              <a:rPr lang="sr-Cyrl-BA" dirty="0" smtClean="0"/>
              <a:t>се</a:t>
            </a:r>
            <a:r>
              <a:rPr lang="sr-Latn-RS" dirty="0" smtClean="0"/>
              <a:t> </a:t>
            </a:r>
            <a:r>
              <a:rPr lang="sr-Cyrl-BA" dirty="0" smtClean="0"/>
              <a:t>у</a:t>
            </a:r>
            <a:r>
              <a:rPr lang="sr-Latn-RS" dirty="0" smtClean="0"/>
              <a:t> </a:t>
            </a:r>
            <a:r>
              <a:rPr lang="sr-Cyrl-BA" dirty="0" smtClean="0"/>
              <a:t>заглављу</a:t>
            </a:r>
            <a:r>
              <a:rPr lang="sr-Latn-RS" dirty="0" smtClean="0"/>
              <a:t> </a:t>
            </a:r>
            <a:r>
              <a:rPr lang="sr-Cyrl-BA" dirty="0" smtClean="0"/>
              <a:t>је</a:t>
            </a:r>
            <a:r>
              <a:rPr lang="sr-Latn-RS" dirty="0" smtClean="0"/>
              <a:t> </a:t>
            </a:r>
            <a:r>
              <a:rPr lang="sr-Cyrl-BA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наслов</a:t>
            </a:r>
            <a:r>
              <a:rPr lang="sr-Latn-R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sr-Cyrl-BA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таба</a:t>
            </a:r>
            <a:r>
              <a:rPr lang="sr-Latn-RS" dirty="0" smtClean="0"/>
              <a:t> </a:t>
            </a:r>
            <a:r>
              <a:rPr lang="sr-Cyrl-BA" dirty="0" smtClean="0"/>
              <a:t>који</a:t>
            </a:r>
            <a:r>
              <a:rPr lang="sr-Latn-RS" dirty="0" smtClean="0"/>
              <a:t> </a:t>
            </a:r>
            <a:r>
              <a:rPr lang="sr-Cyrl-BA" dirty="0" smtClean="0"/>
              <a:t>се</a:t>
            </a:r>
            <a:r>
              <a:rPr lang="sr-Latn-RS" dirty="0" smtClean="0"/>
              <a:t> </a:t>
            </a:r>
            <a:r>
              <a:rPr lang="sr-Cyrl-BA" dirty="0" smtClean="0"/>
              <a:t>пише</a:t>
            </a:r>
            <a:r>
              <a:rPr lang="sr-Latn-RS" dirty="0" smtClean="0"/>
              <a:t> </a:t>
            </a:r>
            <a:r>
              <a:rPr lang="sr-Cyrl-BA" dirty="0" smtClean="0"/>
              <a:t>у</a:t>
            </a:r>
            <a:r>
              <a:rPr lang="sr-Latn-RS" dirty="0" smtClean="0"/>
              <a:t> </a:t>
            </a:r>
            <a:r>
              <a:rPr lang="sr-Cyrl-BA" dirty="0" smtClean="0"/>
              <a:t>оквиру</a:t>
            </a:r>
            <a:r>
              <a:rPr lang="sr-Latn-RS" dirty="0" smtClean="0"/>
              <a:t> </a:t>
            </a:r>
            <a:r>
              <a:rPr lang="sr-Cyrl-BA" dirty="0" smtClean="0"/>
              <a:t>тага</a:t>
            </a:r>
            <a:r>
              <a:rPr lang="sr-Latn-RS" dirty="0" smtClean="0"/>
              <a:t>:  </a:t>
            </a:r>
            <a:r>
              <a:rPr lang="sr-Latn-RS" b="1" dirty="0" smtClean="0">
                <a:solidFill>
                  <a:schemeClr val="accent1"/>
                </a:solidFill>
              </a:rPr>
              <a:t>&lt;</a:t>
            </a:r>
            <a:r>
              <a:rPr lang="en-US" b="1" dirty="0" smtClean="0">
                <a:solidFill>
                  <a:schemeClr val="accent1"/>
                </a:solidFill>
              </a:rPr>
              <a:t>title</a:t>
            </a:r>
            <a:r>
              <a:rPr lang="sr-Latn-RS" b="1" dirty="0" smtClean="0">
                <a:solidFill>
                  <a:schemeClr val="accent1"/>
                </a:solidFill>
              </a:rPr>
              <a:t>&gt;  &lt;/</a:t>
            </a:r>
            <a:r>
              <a:rPr lang="en-US" b="1" dirty="0" smtClean="0">
                <a:solidFill>
                  <a:schemeClr val="accent1"/>
                </a:solidFill>
              </a:rPr>
              <a:t>title</a:t>
            </a:r>
            <a:r>
              <a:rPr lang="sr-Latn-RS" b="1" dirty="0" smtClean="0">
                <a:solidFill>
                  <a:schemeClr val="accent1"/>
                </a:solidFill>
              </a:rPr>
              <a:t>&gt;</a:t>
            </a:r>
            <a:endParaRPr lang="sr-Latn-RS" b="1" dirty="0" smtClean="0">
              <a:solidFill>
                <a:schemeClr val="accent1"/>
              </a:solidFill>
            </a:endParaRPr>
          </a:p>
          <a:p>
            <a:r>
              <a:rPr lang="sr-Cyrl-BA" dirty="0" smtClean="0"/>
              <a:t>Садржај</a:t>
            </a:r>
            <a:r>
              <a:rPr lang="sr-Latn-RS" dirty="0" smtClean="0"/>
              <a:t> </a:t>
            </a:r>
            <a:r>
              <a:rPr lang="sr-Cyrl-BA" dirty="0" smtClean="0"/>
              <a:t>странице</a:t>
            </a:r>
            <a:r>
              <a:rPr lang="sr-Latn-RS" dirty="0" smtClean="0"/>
              <a:t> </a:t>
            </a:r>
            <a:r>
              <a:rPr lang="sr-Cyrl-BA" dirty="0" smtClean="0"/>
              <a:t>се</a:t>
            </a:r>
            <a:r>
              <a:rPr lang="sr-Latn-RS" dirty="0" smtClean="0"/>
              <a:t> </a:t>
            </a:r>
            <a:r>
              <a:rPr lang="sr-Cyrl-BA" dirty="0" smtClean="0"/>
              <a:t>пише</a:t>
            </a:r>
            <a:r>
              <a:rPr lang="sr-Latn-RS" dirty="0" smtClean="0"/>
              <a:t> </a:t>
            </a:r>
            <a:r>
              <a:rPr lang="sr-Cyrl-BA" dirty="0" smtClean="0"/>
              <a:t>у</a:t>
            </a:r>
            <a:r>
              <a:rPr lang="sr-Latn-RS" dirty="0" smtClean="0"/>
              <a:t> </a:t>
            </a:r>
            <a:r>
              <a:rPr lang="sr-Cyrl-BA" dirty="0" smtClean="0"/>
              <a:t>тијелу</a:t>
            </a:r>
            <a:r>
              <a:rPr lang="sr-Latn-RS" dirty="0" smtClean="0"/>
              <a:t> </a:t>
            </a:r>
            <a:r>
              <a:rPr lang="sr-Cyrl-BA" dirty="0" smtClean="0"/>
              <a:t>странице</a:t>
            </a:r>
            <a:r>
              <a:rPr lang="sr-Latn-RS" dirty="0" smtClean="0"/>
              <a:t> </a:t>
            </a:r>
            <a:r>
              <a:rPr lang="sr-Latn-RS" b="1" dirty="0" smtClean="0">
                <a:solidFill>
                  <a:schemeClr val="accent1"/>
                </a:solidFill>
              </a:rPr>
              <a:t>&lt;</a:t>
            </a:r>
            <a:r>
              <a:rPr lang="en-US" b="1" dirty="0" smtClean="0">
                <a:solidFill>
                  <a:schemeClr val="accent1"/>
                </a:solidFill>
              </a:rPr>
              <a:t>body</a:t>
            </a:r>
            <a:r>
              <a:rPr lang="sr-Latn-RS" b="1" dirty="0" smtClean="0">
                <a:solidFill>
                  <a:schemeClr val="accent1"/>
                </a:solidFill>
              </a:rPr>
              <a:t>&gt;  &lt;/</a:t>
            </a:r>
            <a:r>
              <a:rPr lang="en-US" b="1" dirty="0" err="1" smtClean="0">
                <a:solidFill>
                  <a:schemeClr val="accent1"/>
                </a:solidFill>
              </a:rPr>
              <a:t>bod</a:t>
            </a:r>
            <a:r>
              <a:rPr lang="sr-Latn-RS" b="1" dirty="0" smtClean="0">
                <a:solidFill>
                  <a:schemeClr val="accent1"/>
                </a:solidFill>
              </a:rPr>
              <a:t>y</a:t>
            </a:r>
            <a:r>
              <a:rPr lang="sr-Latn-RS" b="1" dirty="0" smtClean="0">
                <a:solidFill>
                  <a:schemeClr val="accent1"/>
                </a:solidFill>
              </a:rPr>
              <a:t>&gt;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9347" y="2607798"/>
            <a:ext cx="4313864" cy="1188478"/>
          </a:xfrm>
          <a:solidFill>
            <a:schemeClr val="accent3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sr-Latn-RS" smtClean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149347" y="4170922"/>
            <a:ext cx="4313864" cy="1188478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sr-Latn-RS" smtClean="0"/>
          </a:p>
        </p:txBody>
      </p:sp>
      <p:sp>
        <p:nvSpPr>
          <p:cNvPr id="6" name="TextBox 5"/>
          <p:cNvSpPr txBox="1"/>
          <p:nvPr/>
        </p:nvSpPr>
        <p:spPr>
          <a:xfrm>
            <a:off x="5774754" y="2126222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mtClean="0"/>
              <a:t>&lt;html&gt;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74754" y="5460480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mtClean="0"/>
              <a:t>&lt;html&gt;</a:t>
            </a:r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9283700" y="1422400"/>
            <a:ext cx="2336800" cy="1485900"/>
            <a:chOff x="9283700" y="1422400"/>
            <a:chExt cx="2336800" cy="1485900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9283700" y="1422400"/>
              <a:ext cx="2336800" cy="14859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 rot="19649103">
              <a:off x="9522901" y="1750016"/>
              <a:ext cx="16033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BA" sz="2400" dirty="0" smtClean="0">
                  <a:solidFill>
                    <a:schemeClr val="accent3"/>
                  </a:solidFill>
                </a:rPr>
                <a:t>заглавље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283700" y="4781545"/>
            <a:ext cx="1876267" cy="1410819"/>
            <a:chOff x="9283700" y="4781545"/>
            <a:chExt cx="1876267" cy="1410819"/>
          </a:xfrm>
        </p:grpSpPr>
        <p:sp>
          <p:nvSpPr>
            <p:cNvPr id="11" name="TextBox 10"/>
            <p:cNvSpPr txBox="1"/>
            <p:nvPr/>
          </p:nvSpPr>
          <p:spPr>
            <a:xfrm rot="2401653">
              <a:off x="10032735" y="5503213"/>
              <a:ext cx="11272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BA" sz="2400" smtClean="0">
                  <a:solidFill>
                    <a:schemeClr val="accent1"/>
                  </a:solidFill>
                </a:rPr>
                <a:t>тијело</a:t>
              </a:r>
              <a:endParaRPr lang="en-US" sz="2400" dirty="0">
                <a:solidFill>
                  <a:schemeClr val="accent1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9283700" y="4781545"/>
              <a:ext cx="1515850" cy="141081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6525919" y="2644593"/>
            <a:ext cx="35157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&lt;</a:t>
            </a:r>
            <a:r>
              <a:rPr lang="sr-Latn-RS" dirty="0" smtClean="0"/>
              <a:t>head</a:t>
            </a:r>
            <a:endParaRPr lang="sr-Latn-RS" dirty="0" smtClean="0"/>
          </a:p>
          <a:p>
            <a:r>
              <a:rPr lang="sr-Latn-RS" dirty="0" smtClean="0"/>
              <a:t>      &lt;title&gt; Naslov taba &lt;/title&gt;</a:t>
            </a:r>
          </a:p>
          <a:p>
            <a:r>
              <a:rPr lang="sr-Latn-RS" dirty="0" smtClean="0"/>
              <a:t>&lt;/head&gt;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188272" y="4219568"/>
            <a:ext cx="27590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mtClean="0"/>
              <a:t>&lt;body&gt;</a:t>
            </a:r>
          </a:p>
          <a:p>
            <a:r>
              <a:rPr lang="sr-Latn-RS" smtClean="0"/>
              <a:t>      sadržaj koji je vidljiv </a:t>
            </a:r>
          </a:p>
          <a:p>
            <a:r>
              <a:rPr lang="sr-Latn-RS" smtClean="0"/>
              <a:t>&lt;/body&gt;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96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11" y="243005"/>
            <a:ext cx="11801138" cy="656802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64" y="828339"/>
            <a:ext cx="10241280" cy="57015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2800" smtClean="0">
                <a:solidFill>
                  <a:schemeClr val="bg1"/>
                </a:solidFill>
              </a:rPr>
              <a:t>&lt;html&gt;</a:t>
            </a:r>
          </a:p>
          <a:p>
            <a:pPr marL="0" indent="0">
              <a:buNone/>
            </a:pPr>
            <a:r>
              <a:rPr lang="sr-Latn-RS" sz="2800" smtClean="0">
                <a:solidFill>
                  <a:schemeClr val="bg1"/>
                </a:solidFill>
              </a:rPr>
              <a:t>      &lt;head&gt;</a:t>
            </a:r>
          </a:p>
          <a:p>
            <a:pPr marL="0" indent="0">
              <a:buNone/>
            </a:pPr>
            <a:r>
              <a:rPr lang="sr-Latn-RS" sz="2800" smtClean="0">
                <a:solidFill>
                  <a:schemeClr val="bg1"/>
                </a:solidFill>
              </a:rPr>
              <a:t>            &lt;title&gt; prva stranica &lt;/title&gt;</a:t>
            </a:r>
          </a:p>
          <a:p>
            <a:pPr marL="0" indent="0">
              <a:buNone/>
            </a:pPr>
            <a:r>
              <a:rPr lang="sr-Latn-RS" sz="2800" smtClean="0">
                <a:solidFill>
                  <a:schemeClr val="bg1"/>
                </a:solidFill>
              </a:rPr>
              <a:t>      &lt;/head&gt;</a:t>
            </a:r>
          </a:p>
          <a:p>
            <a:pPr marL="0" indent="0">
              <a:buNone/>
            </a:pPr>
            <a:endParaRPr lang="sr-Latn-RS" sz="280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r-Latn-RS" sz="2800">
                <a:solidFill>
                  <a:schemeClr val="bg1"/>
                </a:solidFill>
              </a:rPr>
              <a:t> </a:t>
            </a:r>
            <a:r>
              <a:rPr lang="sr-Latn-RS" sz="2800" smtClean="0">
                <a:solidFill>
                  <a:schemeClr val="bg1"/>
                </a:solidFill>
              </a:rPr>
              <a:t>     &lt;body&gt;</a:t>
            </a:r>
          </a:p>
          <a:p>
            <a:pPr marL="0" indent="0">
              <a:buNone/>
            </a:pPr>
            <a:r>
              <a:rPr lang="sr-Latn-RS" sz="2800" smtClean="0">
                <a:solidFill>
                  <a:schemeClr val="bg1"/>
                </a:solidFill>
              </a:rPr>
              <a:t>              Ovdje pišemo sadržaj koji će biti vidljiv u web  </a:t>
            </a:r>
            <a:br>
              <a:rPr lang="sr-Latn-RS" sz="2800" smtClean="0">
                <a:solidFill>
                  <a:schemeClr val="bg1"/>
                </a:solidFill>
              </a:rPr>
            </a:br>
            <a:r>
              <a:rPr lang="sr-Latn-RS" sz="2800" smtClean="0">
                <a:solidFill>
                  <a:schemeClr val="bg1"/>
                </a:solidFill>
              </a:rPr>
              <a:t>               pregledniku</a:t>
            </a:r>
          </a:p>
          <a:p>
            <a:pPr marL="0" indent="0">
              <a:buNone/>
            </a:pPr>
            <a:r>
              <a:rPr lang="sr-Latn-RS" sz="2800" smtClean="0">
                <a:solidFill>
                  <a:schemeClr val="bg1"/>
                </a:solidFill>
              </a:rPr>
              <a:t>      &lt;/body&gt;</a:t>
            </a:r>
          </a:p>
          <a:p>
            <a:pPr marL="0" indent="0">
              <a:buNone/>
            </a:pPr>
            <a:r>
              <a:rPr lang="sr-Latn-RS" sz="2800" smtClean="0">
                <a:solidFill>
                  <a:schemeClr val="bg1"/>
                </a:solidFill>
              </a:rPr>
              <a:t>&lt;/html&gt;</a:t>
            </a:r>
            <a:endParaRPr lang="en-US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923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ОТВАРАЊЕ</a:t>
            </a:r>
            <a:r>
              <a:rPr lang="sr-Latn-RS" dirty="0" smtClean="0"/>
              <a:t> </a:t>
            </a:r>
            <a:r>
              <a:rPr lang="en-US" dirty="0" smtClean="0"/>
              <a:t>HTML </a:t>
            </a:r>
            <a:r>
              <a:rPr lang="sr-Cyrl-BA" dirty="0" smtClean="0"/>
              <a:t>ДОКУМЕНТА</a:t>
            </a:r>
            <a:r>
              <a:rPr lang="sr-Latn-RS" dirty="0" smtClean="0"/>
              <a:t> </a:t>
            </a:r>
            <a:r>
              <a:rPr lang="sr-Cyrl-BA" dirty="0" smtClean="0"/>
              <a:t>У</a:t>
            </a:r>
            <a:r>
              <a:rPr lang="sr-Latn-RS" dirty="0" smtClean="0"/>
              <a:t> </a:t>
            </a:r>
            <a:r>
              <a:rPr lang="sr-Cyrl-BA" dirty="0" smtClean="0"/>
              <a:t>ПРЕГЛЕДНИКУ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1834" t="26445" r="18960" b="25097"/>
          <a:stretch/>
        </p:blipFill>
        <p:spPr>
          <a:xfrm>
            <a:off x="1460500" y="1785255"/>
            <a:ext cx="8978900" cy="497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050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56134" b="60756"/>
          <a:stretch/>
        </p:blipFill>
        <p:spPr>
          <a:xfrm>
            <a:off x="889000" y="624111"/>
            <a:ext cx="11103501" cy="558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517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smtClean="0"/>
              <a:t>Задатак</a:t>
            </a:r>
            <a:r>
              <a:rPr lang="sr-Latn-RS" smtClean="0"/>
              <a:t> </a:t>
            </a:r>
            <a:r>
              <a:rPr lang="sr-Cyrl-BA" smtClean="0"/>
              <a:t>за</a:t>
            </a:r>
            <a:r>
              <a:rPr lang="sr-Latn-RS" smtClean="0"/>
              <a:t> </a:t>
            </a:r>
            <a:r>
              <a:rPr lang="sr-Cyrl-BA" smtClean="0"/>
              <a:t>домаћу</a:t>
            </a:r>
            <a:r>
              <a:rPr lang="sr-Latn-RS" smtClean="0"/>
              <a:t> </a:t>
            </a:r>
            <a:r>
              <a:rPr lang="sr-Cyrl-BA" smtClean="0"/>
              <a:t>задаћу</a:t>
            </a:r>
            <a:r>
              <a:rPr lang="sr-Latn-RS" smtClean="0"/>
              <a:t> </a:t>
            </a:r>
            <a:r>
              <a:rPr lang="sr-Cyrl-BA" smtClean="0"/>
              <a:t>договорите</a:t>
            </a:r>
            <a:r>
              <a:rPr lang="sr-Latn-RS" smtClean="0"/>
              <a:t> </a:t>
            </a:r>
            <a:r>
              <a:rPr lang="sr-Cyrl-BA" smtClean="0"/>
              <a:t>са</a:t>
            </a:r>
            <a:r>
              <a:rPr lang="sr-Latn-RS" smtClean="0"/>
              <a:t> </a:t>
            </a:r>
            <a:r>
              <a:rPr lang="sr-Cyrl-BA" smtClean="0"/>
              <a:t>својим</a:t>
            </a:r>
            <a:r>
              <a:rPr lang="sr-Latn-RS" smtClean="0"/>
              <a:t> </a:t>
            </a:r>
            <a:r>
              <a:rPr lang="sr-Cyrl-BA" smtClean="0"/>
              <a:t>наставницима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8600" y="2667000"/>
            <a:ext cx="10490200" cy="3276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r-Latn-RS" sz="4000" dirty="0" smtClean="0"/>
              <a:t>&lt;body</a:t>
            </a:r>
            <a:r>
              <a:rPr lang="sr-Latn-RS" sz="4000" dirty="0" smtClean="0"/>
              <a:t>&gt;</a:t>
            </a:r>
          </a:p>
          <a:p>
            <a:pPr marL="0" indent="0">
              <a:buNone/>
            </a:pPr>
            <a:endParaRPr lang="sr-Latn-RS" sz="4000" dirty="0" smtClean="0"/>
          </a:p>
          <a:p>
            <a:pPr marL="0" indent="0">
              <a:buNone/>
            </a:pPr>
            <a:r>
              <a:rPr lang="sr-Latn-RS" sz="4000" dirty="0" smtClean="0"/>
              <a:t>&lt;font color=„blue“&gt;  </a:t>
            </a:r>
            <a:r>
              <a:rPr lang="sr-Cyrl-RS" sz="4000" b="1" dirty="0" smtClean="0">
                <a:solidFill>
                  <a:srgbClr val="00B0F0"/>
                </a:solidFill>
              </a:rPr>
              <a:t>ХВАЛА ВАМ ЗА ПАЖЊУ </a:t>
            </a:r>
            <a:r>
              <a:rPr lang="sr-Latn-RS" sz="4000" dirty="0" smtClean="0"/>
              <a:t>&lt;/font&gt;</a:t>
            </a:r>
            <a:endParaRPr lang="sr-Latn-RS" sz="4000" dirty="0" smtClean="0"/>
          </a:p>
          <a:p>
            <a:pPr marL="0" indent="0">
              <a:buNone/>
            </a:pPr>
            <a:endParaRPr lang="sr-Latn-RS" sz="4000" dirty="0" smtClean="0"/>
          </a:p>
          <a:p>
            <a:pPr marL="0" indent="0">
              <a:buNone/>
            </a:pPr>
            <a:r>
              <a:rPr lang="sr-Latn-RS" sz="4000" dirty="0" smtClean="0"/>
              <a:t>&lt;/body</a:t>
            </a:r>
            <a:r>
              <a:rPr lang="sr-Latn-RS" sz="4000" dirty="0" smtClean="0"/>
              <a:t>&gt;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93358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277</TotalTime>
  <Words>431</Words>
  <Application>Microsoft Office PowerPoint</Application>
  <PresentationFormat>Custom</PresentationFormat>
  <Paragraphs>60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Wisp</vt:lpstr>
      <vt:lpstr>УВОД У HTML СТРУКТУРА HTML ДОКУМЕНТА</vt:lpstr>
      <vt:lpstr>HTML</vt:lpstr>
      <vt:lpstr>NOTEPAD</vt:lpstr>
      <vt:lpstr>ТАГОВИ</vt:lpstr>
      <vt:lpstr>СТРУКТУРА HTML СТРАНИЦЕ</vt:lpstr>
      <vt:lpstr>Slide 6</vt:lpstr>
      <vt:lpstr>ОТВАРАЊЕ HTML ДОКУМЕНТА У ПРЕГЛЕДНИКУ</vt:lpstr>
      <vt:lpstr>Slide 8</vt:lpstr>
      <vt:lpstr>Задатак за домаћу задаћу договорите са својим наставницима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BORKA</dc:creator>
  <cp:lastModifiedBy>S</cp:lastModifiedBy>
  <cp:revision>80</cp:revision>
  <dcterms:created xsi:type="dcterms:W3CDTF">2020-12-21T08:40:42Z</dcterms:created>
  <dcterms:modified xsi:type="dcterms:W3CDTF">2020-12-21T21:09:09Z</dcterms:modified>
</cp:coreProperties>
</file>