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C6C669-1A4F-4377-AC6B-A60D93FDF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571223"/>
            <a:ext cx="8001000" cy="859888"/>
          </a:xfrm>
        </p:spPr>
        <p:txBody>
          <a:bodyPr>
            <a:normAutofit/>
          </a:bodyPr>
          <a:lstStyle/>
          <a:p>
            <a:r>
              <a:rPr lang="sr-Cyrl-RS" dirty="0"/>
              <a:t>АВРАМ И ЊЕГОВА ВЈЕРА 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EC934C2-F209-4EEA-B2C3-3E86858A1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556" y="2550380"/>
            <a:ext cx="5227703" cy="501914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tx1"/>
                </a:solidFill>
              </a:rPr>
              <a:t>ПРАВОСЛАВНА ВЈЕРОНАУКА 2. РАЗРЕД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C5E699F-B0B4-48CB-9CC0-0CA6FA19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628" y="230618"/>
            <a:ext cx="6520068" cy="6396763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21FDC95D-9A92-42F8-833F-6B968A0E1560}"/>
              </a:ext>
            </a:extLst>
          </p:cNvPr>
          <p:cNvSpPr txBox="1"/>
          <p:nvPr/>
        </p:nvSpPr>
        <p:spPr>
          <a:xfrm>
            <a:off x="489395" y="1146992"/>
            <a:ext cx="4036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/>
              <a:t>Аврам није имао </a:t>
            </a:r>
            <a:r>
              <a:rPr lang="sr-Cyrl-RS" sz="2400" dirty="0" err="1"/>
              <a:t>дјеце</a:t>
            </a:r>
            <a:r>
              <a:rPr lang="sr-Cyrl-RS" sz="2400" dirty="0"/>
              <a:t>. </a:t>
            </a:r>
            <a:endParaRPr lang="en-US" sz="24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30A2177E-57D9-4EBC-AC07-2F1A66356253}"/>
              </a:ext>
            </a:extLst>
          </p:cNvPr>
          <p:cNvSpPr txBox="1"/>
          <p:nvPr/>
        </p:nvSpPr>
        <p:spPr>
          <a:xfrm>
            <a:off x="464477" y="2154387"/>
            <a:ext cx="4611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 дубокој старости добио је сина са својом женом Саром, коме jе дао име Исак. </a:t>
            </a:r>
            <a:endParaRPr lang="en-US" sz="2400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9FD5B84-D744-4456-9F8A-07465AEDA409}"/>
              </a:ext>
            </a:extLst>
          </p:cNvPr>
          <p:cNvSpPr txBox="1"/>
          <p:nvPr/>
        </p:nvSpPr>
        <p:spPr>
          <a:xfrm>
            <a:off x="489395" y="3999321"/>
            <a:ext cx="45619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Аврам је био добар па му се због тога Бог често јављао и савјетовао га шта да чини.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07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50C1EFF-D38E-42D5-A61D-E450C71A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8" y="139441"/>
            <a:ext cx="4815899" cy="6579117"/>
          </a:xfrm>
          <a:prstGeom prst="rect">
            <a:avLst/>
          </a:prstGeom>
        </p:spPr>
      </p:pic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B668FBE5-FE11-4E40-A1AD-8656688ACB3F}"/>
              </a:ext>
            </a:extLst>
          </p:cNvPr>
          <p:cNvSpPr txBox="1"/>
          <p:nvPr/>
        </p:nvSpPr>
        <p:spPr>
          <a:xfrm>
            <a:off x="5718313" y="630992"/>
            <a:ext cx="6109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Праотац Аврам је слушао и извршавао све савјете, па му је Бог увијек био на помоћи. </a:t>
            </a:r>
            <a:endParaRPr lang="en-US" sz="2400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92CD7310-4369-4BA5-8803-DB7AC766582B}"/>
              </a:ext>
            </a:extLst>
          </p:cNvPr>
          <p:cNvSpPr txBox="1"/>
          <p:nvPr/>
        </p:nvSpPr>
        <p:spPr>
          <a:xfrm>
            <a:off x="5718313" y="2221253"/>
            <a:ext cx="5652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3бог таквог начина живота, Бог је дао обећање да ће му умножити потомство.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30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2F462E8-F201-4BCC-B1CF-B6CC23AAB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174" y="102992"/>
            <a:ext cx="5415556" cy="6652016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196D537B-B3DF-4430-ADAA-8C9567467937}"/>
              </a:ext>
            </a:extLst>
          </p:cNvPr>
          <p:cNvSpPr txBox="1"/>
          <p:nvPr/>
        </p:nvSpPr>
        <p:spPr>
          <a:xfrm>
            <a:off x="547922" y="2729949"/>
            <a:ext cx="5041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Обећао му је да ће његовог потомства бити као морског пијеска и звијезда на небу.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17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51749C8-08FD-45EE-B619-7399A230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6" y="176934"/>
            <a:ext cx="7739270" cy="6504132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1BE792BD-3F37-404E-BF2C-59B0576D371F}"/>
              </a:ext>
            </a:extLst>
          </p:cNvPr>
          <p:cNvSpPr txBox="1"/>
          <p:nvPr/>
        </p:nvSpPr>
        <p:spPr>
          <a:xfrm>
            <a:off x="399245" y="395875"/>
            <a:ext cx="33242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Аврам jе и своју породицу васпитавао у духу побожности.</a:t>
            </a:r>
          </a:p>
          <a:p>
            <a:endParaRPr lang="ru-RU" sz="2400" dirty="0"/>
          </a:p>
          <a:p>
            <a:r>
              <a:rPr lang="ru-RU" sz="2400" dirty="0"/>
              <a:t>Син Исак jе извршавао све што је од њега отац тражио. </a:t>
            </a:r>
            <a:endParaRPr lang="en-US" sz="2400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F3D3FF95-D347-44EC-9E46-5CAAC1BACAA4}"/>
              </a:ext>
            </a:extLst>
          </p:cNvPr>
          <p:cNvSpPr txBox="1"/>
          <p:nvPr/>
        </p:nvSpPr>
        <p:spPr>
          <a:xfrm>
            <a:off x="399245" y="4434366"/>
            <a:ext cx="30993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Због тога ће и њега кроз читав живот пратити </a:t>
            </a:r>
            <a:r>
              <a:rPr lang="ru-RU" sz="2400" dirty="0" smtClean="0"/>
              <a:t>Божји </a:t>
            </a:r>
            <a:r>
              <a:rPr lang="ru-RU" sz="2400" dirty="0"/>
              <a:t>благослов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8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E2EC61A-4A41-4407-AAB5-A84659118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5" y="364435"/>
            <a:ext cx="9699713" cy="61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12B8A03-3F0C-46C1-B453-219FD8A59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43" y="808383"/>
            <a:ext cx="9699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9948"/>
      </p:ext>
    </p:extLst>
  </p:cSld>
  <p:clrMapOvr>
    <a:masterClrMapping/>
  </p:clrMapOvr>
</p:sld>
</file>

<file path=ppt/theme/theme1.xml><?xml version="1.0" encoding="utf-8"?>
<a:theme xmlns:a="http://schemas.openxmlformats.org/drawingml/2006/main" name="Iseča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132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Isečak</vt:lpstr>
      <vt:lpstr>АВРАМ И ЊЕГОВА ВЈЕРА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АВРАМ И ЊЕГОВА ВЈЕРА </dc:title>
  <dc:creator>Bojan Jokanovic</dc:creator>
  <cp:lastModifiedBy>39. Slavoljub Lukic</cp:lastModifiedBy>
  <cp:revision>9</cp:revision>
  <dcterms:created xsi:type="dcterms:W3CDTF">2021-01-17T22:15:01Z</dcterms:created>
  <dcterms:modified xsi:type="dcterms:W3CDTF">2021-01-29T06:57:46Z</dcterms:modified>
</cp:coreProperties>
</file>