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086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7049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0487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9523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78199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695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37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36105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1352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1927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3928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8997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172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389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929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758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7192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5E8DBDD-8C4B-4E91-909E-003E7EC153CE}" type="datetimeFigureOut">
              <a:rPr lang="sr-Latn-RS" smtClean="0"/>
              <a:t>24.2.2021.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4CABE-D4B1-4293-BDAF-9697384F0B2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1413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197" y="469006"/>
            <a:ext cx="8825658" cy="3329581"/>
          </a:xfrm>
        </p:spPr>
        <p:txBody>
          <a:bodyPr/>
          <a:lstStyle/>
          <a:p>
            <a:r>
              <a:rPr lang="sr-Latn-RS" sz="8000" b="1" i="1" dirty="0" smtClean="0">
                <a:solidFill>
                  <a:schemeClr val="accent1"/>
                </a:solidFill>
                <a:latin typeface="Bahnschrift" panose="020B0502040204020203" pitchFamily="34" charset="0"/>
              </a:rPr>
              <a:t>Gira a destra!</a:t>
            </a:r>
            <a:endParaRPr lang="sr-Latn-RS" sz="8000" b="1" i="1" dirty="0">
              <a:solidFill>
                <a:schemeClr val="accent1"/>
              </a:solidFill>
              <a:latin typeface="Bahnschrift" panose="020B0502040204020203" pitchFamily="34" charset="0"/>
            </a:endParaRPr>
          </a:p>
        </p:txBody>
      </p:sp>
      <p:pic>
        <p:nvPicPr>
          <p:cNvPr id="1026" name="Picture 2" descr="Immagini Stock - Tre Segni Freccia Rappresenta Più Opportunità,  Indicazioni, Modi, Percorsi E Direzioni Image 4748636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965" y="154546"/>
            <a:ext cx="3237315" cy="655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7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707" y="1125639"/>
            <a:ext cx="8946541" cy="4195481"/>
          </a:xfrm>
        </p:spPr>
        <p:txBody>
          <a:bodyPr/>
          <a:lstStyle/>
          <a:p>
            <a:r>
              <a:rPr lang="sr-Latn-RS" b="1" dirty="0" smtClean="0">
                <a:latin typeface="Bahnschrift" panose="020B0502040204020203" pitchFamily="34" charset="0"/>
              </a:rPr>
              <a:t>Al primo incrocio- na prvoj raskrsnici</a:t>
            </a:r>
          </a:p>
          <a:p>
            <a:r>
              <a:rPr lang="sr-Latn-RS" b="1" dirty="0" smtClean="0">
                <a:latin typeface="Bahnschrift" panose="020B0502040204020203" pitchFamily="34" charset="0"/>
              </a:rPr>
              <a:t>Girare a destra- okrenuti se desno</a:t>
            </a:r>
          </a:p>
          <a:p>
            <a:r>
              <a:rPr lang="sr-Latn-RS" b="1" dirty="0" smtClean="0">
                <a:latin typeface="Bahnschrift" panose="020B0502040204020203" pitchFamily="34" charset="0"/>
              </a:rPr>
              <a:t>Girare a sinistra- okrenuti se lijevo</a:t>
            </a:r>
          </a:p>
          <a:p>
            <a:r>
              <a:rPr lang="sr-Latn-RS" b="1" dirty="0" smtClean="0">
                <a:latin typeface="Bahnschrift" panose="020B0502040204020203" pitchFamily="34" charset="0"/>
              </a:rPr>
              <a:t>andare dritto- idi pravo</a:t>
            </a:r>
          </a:p>
          <a:p>
            <a:r>
              <a:rPr lang="sr-Latn-RS" b="1" dirty="0" smtClean="0">
                <a:latin typeface="Bahnschrift" panose="020B0502040204020203" pitchFamily="34" charset="0"/>
              </a:rPr>
              <a:t>È la quarta strada- to je četvrta ulica</a:t>
            </a:r>
          </a:p>
          <a:p>
            <a:r>
              <a:rPr lang="sr-Latn-RS" b="1" dirty="0" smtClean="0">
                <a:latin typeface="Bahnschrift" panose="020B0502040204020203" pitchFamily="34" charset="0"/>
              </a:rPr>
              <a:t>Poi gira subito- skreni odmah</a:t>
            </a:r>
          </a:p>
          <a:p>
            <a:endParaRPr lang="sr-Latn-RS" b="1" dirty="0">
              <a:latin typeface="Bahnschrift" panose="020B0502040204020203" pitchFamily="34" charset="0"/>
            </a:endParaRPr>
          </a:p>
          <a:p>
            <a:endParaRPr lang="sr-Latn-RS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para l'italiano con noi!🎗 on Instagram: “Dare indicazioni stradali.⁣⁣⁣⁣⁣⁣⁣⁣  ⁣⁣⁣⁣ ⁣⁣⁣⁣ Passate a trovare @francaisavecmarie… | Imparare l'italiano,  Italia, Scu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13" y="834276"/>
            <a:ext cx="7714445" cy="526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21" y="5666705"/>
            <a:ext cx="2871988" cy="3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8462" y="971092"/>
            <a:ext cx="8946541" cy="4195481"/>
          </a:xfrm>
        </p:spPr>
        <p:txBody>
          <a:bodyPr/>
          <a:lstStyle/>
          <a:p>
            <a:r>
              <a:rPr lang="sr-Latn-RS" dirty="0" smtClean="0">
                <a:solidFill>
                  <a:schemeClr val="accent2"/>
                </a:solidFill>
              </a:rPr>
              <a:t>Scusi, sa dirmi dov’è Via Dante Alighieri?</a:t>
            </a:r>
          </a:p>
          <a:p>
            <a:r>
              <a:rPr lang="sr-Latn-RS" dirty="0" smtClean="0"/>
              <a:t>Vai sempre dritto. Quando arriva all’incrocio giri a destra. </a:t>
            </a:r>
          </a:p>
          <a:p>
            <a:r>
              <a:rPr lang="sr-Latn-RS" dirty="0" smtClean="0">
                <a:solidFill>
                  <a:schemeClr val="accent2"/>
                </a:solidFill>
              </a:rPr>
              <a:t>D’accordo, grazie!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 smtClean="0">
                <a:solidFill>
                  <a:schemeClr val="accent2"/>
                </a:solidFill>
              </a:rPr>
              <a:t>Scusi, c’è un supermercato qui vicino?</a:t>
            </a:r>
          </a:p>
          <a:p>
            <a:pPr marL="0" indent="0">
              <a:buNone/>
            </a:pPr>
            <a:r>
              <a:rPr lang="sr-Latn-RS" dirty="0" smtClean="0"/>
              <a:t>Sì. Torni indietro e vai sempre dritto fino a quando </a:t>
            </a:r>
          </a:p>
          <a:p>
            <a:pPr marL="0" indent="0">
              <a:buNone/>
            </a:pPr>
            <a:r>
              <a:rPr lang="sr-Latn-RS" dirty="0" smtClean="0"/>
              <a:t>non trova la rotatoria. Poi prenda l’uscita per lo stadio.</a:t>
            </a:r>
          </a:p>
          <a:p>
            <a:pPr marL="0" indent="0">
              <a:buNone/>
            </a:pPr>
            <a:r>
              <a:rPr lang="sr-Latn-RS" dirty="0" smtClean="0"/>
              <a:t>Dopo 200 m, sulla destra c’è un supermercato.</a:t>
            </a:r>
          </a:p>
          <a:p>
            <a:pPr marL="0" indent="0">
              <a:buNone/>
            </a:pPr>
            <a:r>
              <a:rPr lang="sr-Latn-RS" dirty="0" smtClean="0"/>
              <a:t>Grazie, è stata molto gentile!</a:t>
            </a:r>
            <a:endParaRPr lang="sr-Latn-RS" dirty="0"/>
          </a:p>
        </p:txBody>
      </p:sp>
      <p:pic>
        <p:nvPicPr>
          <p:cNvPr id="8" name="Picture 2" descr="Indicazioni stradali | Linguamigr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38" y="2163650"/>
            <a:ext cx="3721994" cy="345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32101" y="1125639"/>
            <a:ext cx="3738111" cy="4195481"/>
          </a:xfrm>
        </p:spPr>
        <p:txBody>
          <a:bodyPr/>
          <a:lstStyle/>
          <a:p>
            <a:r>
              <a:rPr lang="sr-Latn-RS" dirty="0" smtClean="0"/>
              <a:t>VOCABOLARIO: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3076" name="Picture 4" descr="Codice della Strada, autovelox in città: la bici diventa regina. Milano fa  scuola - PeopleForPla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58" y="1585712"/>
            <a:ext cx="2717442" cy="208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0783" y="1880315"/>
            <a:ext cx="162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strada</a:t>
            </a:r>
            <a:endParaRPr lang="sr-Latn-RS" dirty="0"/>
          </a:p>
        </p:txBody>
      </p:sp>
      <p:sp>
        <p:nvSpPr>
          <p:cNvPr id="9" name="AutoShape 8" descr="Traffic Light Clip Art - Ilustracion Semaforo - Png Download (#3600565) -  PinClipart"/>
          <p:cNvSpPr>
            <a:spLocks noChangeAspect="1" noChangeArrowheads="1"/>
          </p:cNvSpPr>
          <p:nvPr/>
        </p:nvSpPr>
        <p:spPr bwMode="auto">
          <a:xfrm>
            <a:off x="3505200" y="39781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10" name="AutoShape 10" descr="Traffic Light Clip Art - Ilustracion Semaforo - Png Download (#3600565) -  PinClipart"/>
          <p:cNvSpPr>
            <a:spLocks noChangeAspect="1" noChangeArrowheads="1"/>
          </p:cNvSpPr>
          <p:nvPr/>
        </p:nvSpPr>
        <p:spPr bwMode="auto">
          <a:xfrm>
            <a:off x="155575" y="-4806303"/>
            <a:ext cx="7739174" cy="77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11" name="AutoShape 12" descr="Traffic Light Clip Art - Ilustracion Semaforo - Png Download (#3600565) -  Pin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12" name="AutoShape 14" descr="Traffic Light Clip Art - Ilustracion Semaforo - Png Download (#3600565) -  Pin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13" name="AutoShape 16" descr="Semáforo sobre un fondo blanco. de color verde, rojo y verde ardiente. |  Vector Prem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14" name="AutoShape 18" descr="Semáforo sobre un fondo blanco. de color verde, rojo y verde ardiente. |  Vector Premi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15" name="AutoShape 20" descr="semaforo PNG image with transparent background | TOP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16" name="AutoShape 22" descr="semaforo PNG image with transparent background | TOP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17" name="AutoShape 24" descr="semaforo PNG image with transparent background | TOP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3098" name="Picture 26" descr="Fermata (mezzi pubblici di superficie)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82" y="1159825"/>
            <a:ext cx="2485622" cy="26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525814" y="1585712"/>
            <a:ext cx="26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l</a:t>
            </a:r>
            <a:r>
              <a:rPr lang="sr-Latn-RS" dirty="0" smtClean="0"/>
              <a:t>a fermata dell’autobus</a:t>
            </a:r>
            <a:endParaRPr lang="sr-Latn-RS" dirty="0"/>
          </a:p>
        </p:txBody>
      </p:sp>
      <p:sp>
        <p:nvSpPr>
          <p:cNvPr id="20" name="AutoShape 30" descr="File:Saluzzo - stazione ferroviaria - ALn 501 - 2019-02-15.jpg - Wikimedia  Common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08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 di Sara Liparoti su schede in italiano | Parole italiane, Italia,  Imparare l'itali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83" y="746975"/>
            <a:ext cx="8332630" cy="550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1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22" y="1009729"/>
            <a:ext cx="8946541" cy="4195481"/>
          </a:xfrm>
        </p:spPr>
        <p:txBody>
          <a:bodyPr/>
          <a:lstStyle/>
          <a:p>
            <a:r>
              <a:rPr lang="sr-Latn-RS" dirty="0" smtClean="0"/>
              <a:t>COMPITO:</a:t>
            </a:r>
          </a:p>
          <a:p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Libro di classe, pagina 85, esercizio numero 2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452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4" y="1164275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8000" b="1" dirty="0" smtClean="0">
                <a:solidFill>
                  <a:srgbClr val="00B050"/>
                </a:solidFill>
              </a:rPr>
              <a:t>GRAZIE</a:t>
            </a:r>
            <a:r>
              <a:rPr lang="sr-Latn-RS" sz="8000" b="1" dirty="0" smtClean="0"/>
              <a:t> PER </a:t>
            </a:r>
            <a:r>
              <a:rPr lang="sr-Latn-RS" sz="8000" b="1" dirty="0" smtClean="0">
                <a:solidFill>
                  <a:srgbClr val="C00000"/>
                </a:solidFill>
              </a:rPr>
              <a:t>L’ATTENZIONE!</a:t>
            </a:r>
            <a:endParaRPr lang="sr-Latn-RS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133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Bahnschrift</vt:lpstr>
      <vt:lpstr>Century Gothic</vt:lpstr>
      <vt:lpstr>Wingdings 3</vt:lpstr>
      <vt:lpstr>Ion</vt:lpstr>
      <vt:lpstr>Gira a destra!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Gira a destra!</dc:title>
  <dc:creator>RL</dc:creator>
  <cp:lastModifiedBy>RL</cp:lastModifiedBy>
  <cp:revision>6</cp:revision>
  <dcterms:created xsi:type="dcterms:W3CDTF">2021-02-24T06:50:21Z</dcterms:created>
  <dcterms:modified xsi:type="dcterms:W3CDTF">2021-02-24T08:15:21Z</dcterms:modified>
</cp:coreProperties>
</file>