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dodate stil podnaslova prototipa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7" name="Čuvar mjesta podata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Čuvar mjesta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podata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Čuvar mjesta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jesta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podata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Čuvar mjesta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z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uredite stilove prototipa naslova</a:t>
            </a:r>
            <a:endParaRPr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6C8EC-71C3-428D-9B63-89B83583B89F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56F6D-06FB-4C1F-82F6-425AFDBF4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52599"/>
          </a:xfrm>
        </p:spPr>
        <p:txBody>
          <a:bodyPr>
            <a:normAutofit fontScale="90000"/>
          </a:bodyPr>
          <a:lstStyle/>
          <a:p>
            <a:r>
              <a:rPr lang="bs-Latn-BA" sz="6000" b="1" dirty="0" smtClean="0">
                <a:latin typeface="Andalus" pitchFamily="18" charset="-78"/>
                <a:cs typeface="Andalus" pitchFamily="18" charset="-78"/>
              </a:rPr>
              <a:t>MUSICA ITALIANA</a:t>
            </a:r>
            <a:r>
              <a:rPr lang="bs-Cyrl-BA" sz="60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bs-Cyrl-BA" sz="6000" b="1" dirty="0" smtClean="0">
                <a:latin typeface="Andalus" pitchFamily="18" charset="-78"/>
                <a:cs typeface="Andalus" pitchFamily="18" charset="-78"/>
              </a:rPr>
            </a:br>
            <a:r>
              <a:rPr lang="bs-Latn-BA" sz="6000" b="1" dirty="0" smtClean="0">
                <a:latin typeface="Andalus" pitchFamily="18" charset="-78"/>
                <a:cs typeface="Andalus" pitchFamily="18" charset="-78"/>
              </a:rPr>
              <a:t>ITALIJANSKA MUZIKA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lika 3" descr="МУЗ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7315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 </a:t>
            </a:r>
            <a:endParaRPr lang="en-US" dirty="0"/>
          </a:p>
        </p:txBody>
      </p:sp>
      <p:sp>
        <p:nvSpPr>
          <p:cNvPr id="5" name="Čuvar mjesta sadržaja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s-Latn-BA" i="1" dirty="0" smtClean="0"/>
              <a:t>PAROLE MENO CONOSCIUTE</a:t>
            </a:r>
          </a:p>
          <a:p>
            <a:pPr>
              <a:buNone/>
            </a:pPr>
            <a:endParaRPr lang="bs-Latn-BA" dirty="0" smtClean="0"/>
          </a:p>
          <a:p>
            <a:r>
              <a:rPr lang="it-IT" dirty="0" smtClean="0"/>
              <a:t>collaborare  </a:t>
            </a:r>
            <a:r>
              <a:rPr lang="bs-Latn-BA" dirty="0" smtClean="0"/>
              <a:t>      </a:t>
            </a:r>
            <a:r>
              <a:rPr lang="it-IT" dirty="0" smtClean="0"/>
              <a:t> -  sara</a:t>
            </a:r>
            <a:r>
              <a:rPr lang="bs-Latn-BA" dirty="0" err="1" smtClean="0"/>
              <a:t>đivati</a:t>
            </a:r>
            <a:endParaRPr lang="it-IT" dirty="0" smtClean="0"/>
          </a:p>
          <a:p>
            <a:r>
              <a:rPr lang="it-IT" dirty="0" smtClean="0"/>
              <a:t>Cantautore</a:t>
            </a:r>
            <a:r>
              <a:rPr lang="bs-Latn-BA" dirty="0" smtClean="0"/>
              <a:t>         -  tekstopisac</a:t>
            </a:r>
            <a:endParaRPr lang="it-IT" dirty="0" smtClean="0"/>
          </a:p>
          <a:p>
            <a:r>
              <a:rPr lang="it-IT" dirty="0" smtClean="0"/>
              <a:t>musica etnica</a:t>
            </a:r>
            <a:r>
              <a:rPr lang="bs-Latn-BA" dirty="0" smtClean="0"/>
              <a:t>     - narodna ( folklorna) muzika</a:t>
            </a:r>
            <a:endParaRPr lang="it-IT" dirty="0" smtClean="0"/>
          </a:p>
          <a:p>
            <a:r>
              <a:rPr lang="bs-Latn-BA" dirty="0" smtClean="0"/>
              <a:t>v</a:t>
            </a:r>
            <a:r>
              <a:rPr lang="it-IT" dirty="0" smtClean="0"/>
              <a:t>enduti</a:t>
            </a:r>
            <a:r>
              <a:rPr lang="bs-Latn-BA" dirty="0" smtClean="0"/>
              <a:t>                - prodati</a:t>
            </a:r>
            <a:endParaRPr lang="it-IT" dirty="0" smtClean="0"/>
          </a:p>
          <a:p>
            <a:r>
              <a:rPr lang="bs-Latn-BA" dirty="0" smtClean="0"/>
              <a:t>s</a:t>
            </a:r>
            <a:r>
              <a:rPr lang="it-IT" dirty="0" smtClean="0"/>
              <a:t>pettatori</a:t>
            </a:r>
            <a:r>
              <a:rPr lang="bs-Latn-BA" dirty="0" smtClean="0"/>
              <a:t>            -  posjetioci</a:t>
            </a:r>
            <a:endParaRPr lang="it-IT" dirty="0" smtClean="0"/>
          </a:p>
          <a:p>
            <a:r>
              <a:rPr lang="bs-Latn-BA" dirty="0" smtClean="0"/>
              <a:t>a</a:t>
            </a:r>
            <a:r>
              <a:rPr lang="it-IT" dirty="0" smtClean="0"/>
              <a:t>ppassionare</a:t>
            </a:r>
            <a:r>
              <a:rPr lang="bs-Latn-BA" dirty="0" smtClean="0"/>
              <a:t>     -  </a:t>
            </a:r>
            <a:r>
              <a:rPr lang="bs-Latn-BA" dirty="0" err="1" smtClean="0"/>
              <a:t>ostrastiti</a:t>
            </a:r>
            <a:r>
              <a:rPr lang="bs-Latn-BA" dirty="0" smtClean="0"/>
              <a:t> </a:t>
            </a:r>
            <a:endParaRPr lang="it-IT" dirty="0" smtClean="0"/>
          </a:p>
          <a:p>
            <a:r>
              <a:rPr lang="it-IT" dirty="0" smtClean="0"/>
              <a:t> un caso a parte</a:t>
            </a:r>
            <a:r>
              <a:rPr lang="bs-Latn-BA" dirty="0" smtClean="0"/>
              <a:t> – posebna priča</a:t>
            </a:r>
            <a:endParaRPr lang="it-IT" dirty="0" smtClean="0"/>
          </a:p>
          <a:p>
            <a:r>
              <a:rPr lang="it-IT" dirty="0" smtClean="0"/>
              <a:t> classifiche</a:t>
            </a:r>
            <a:r>
              <a:rPr lang="bs-Latn-BA" dirty="0" smtClean="0"/>
              <a:t>          -  rangiranje</a:t>
            </a:r>
            <a:endParaRPr lang="it-IT" dirty="0" smtClean="0"/>
          </a:p>
          <a:p>
            <a:r>
              <a:rPr lang="it-IT" dirty="0" smtClean="0"/>
              <a:t> palcoscenico</a:t>
            </a:r>
            <a:r>
              <a:rPr lang="bs-Latn-BA" dirty="0" smtClean="0"/>
              <a:t>     -  faza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Colleghiamo le frasi dal testo precedente:</a:t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bs-Cyrl-BA" dirty="0" smtClean="0"/>
              <a:t>  </a:t>
            </a:r>
            <a:endParaRPr lang="en-US" dirty="0"/>
          </a:p>
        </p:txBody>
      </p:sp>
      <p:sp>
        <p:nvSpPr>
          <p:cNvPr id="6" name="Čuvar mjesta sadržaja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it-IT" dirty="0" smtClean="0"/>
              <a:t>Laura Pausini è diventata famosa...</a:t>
            </a:r>
          </a:p>
          <a:p>
            <a:pPr marL="514350" indent="-514350">
              <a:buAutoNum type="arabicPeriod"/>
            </a:pPr>
            <a:r>
              <a:rPr lang="it-IT" dirty="0" smtClean="0"/>
              <a:t> Tizziano Ferro è ...</a:t>
            </a:r>
          </a:p>
          <a:p>
            <a:pPr marL="514350" indent="-514350">
              <a:buAutoNum type="arabicPeriod"/>
            </a:pPr>
            <a:r>
              <a:rPr lang="it-IT" dirty="0" smtClean="0"/>
              <a:t> Ligabue...</a:t>
            </a:r>
          </a:p>
          <a:p>
            <a:pPr marL="514350" indent="-514350">
              <a:buAutoNum type="arabicPeriod"/>
            </a:pPr>
            <a:r>
              <a:rPr lang="it-IT" dirty="0" smtClean="0"/>
              <a:t> Vasco Rossi è...</a:t>
            </a:r>
          </a:p>
          <a:p>
            <a:pPr marL="514350" indent="-514350">
              <a:buAutoNum type="arabicPeriod"/>
            </a:pPr>
            <a:r>
              <a:rPr lang="it-IT" dirty="0" smtClean="0"/>
              <a:t> Jovanotti ha cominciato...</a:t>
            </a:r>
          </a:p>
          <a:p>
            <a:pPr marL="514350" indent="-514350">
              <a:buAutoNum type="arabicPeriod"/>
            </a:pPr>
            <a:r>
              <a:rPr lang="it-IT" dirty="0" smtClean="0"/>
              <a:t> Giusy Ferreri è diventata famosa...</a:t>
            </a:r>
          </a:p>
          <a:p>
            <a:pPr marL="514350" indent="-514350">
              <a:buAutoNum type="arabicPeriod"/>
            </a:pPr>
            <a:r>
              <a:rPr lang="it-IT" dirty="0" smtClean="0"/>
              <a:t> Il festival della canzone italiana si chiama...</a:t>
            </a:r>
          </a:p>
          <a:p>
            <a:pPr marL="514350" indent="-514350">
              <a:buAutoNum type="arabicPeriod"/>
            </a:pPr>
            <a:endParaRPr lang="it-IT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Čuvar mjesta sadržaja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___  Sanremo</a:t>
            </a:r>
          </a:p>
          <a:p>
            <a:r>
              <a:rPr lang="it-IT" dirty="0" smtClean="0"/>
              <a:t>___  autore </a:t>
            </a:r>
            <a:r>
              <a:rPr lang="bs-Latn-BA" dirty="0" smtClean="0"/>
              <a:t>di </a:t>
            </a:r>
            <a:r>
              <a:rPr lang="bs-Latn-BA" dirty="0" err="1" smtClean="0"/>
              <a:t>musica</a:t>
            </a:r>
            <a:r>
              <a:rPr lang="bs-Latn-BA" dirty="0" smtClean="0"/>
              <a:t> e </a:t>
            </a:r>
            <a:r>
              <a:rPr lang="bs-Latn-BA" dirty="0" err="1" smtClean="0"/>
              <a:t>testi</a:t>
            </a:r>
            <a:r>
              <a:rPr lang="bs-Latn-BA" dirty="0" smtClean="0"/>
              <a:t> </a:t>
            </a:r>
            <a:r>
              <a:rPr lang="bs-Latn-BA" dirty="0" err="1" smtClean="0"/>
              <a:t>delle</a:t>
            </a:r>
            <a:r>
              <a:rPr lang="bs-Latn-BA" dirty="0" smtClean="0"/>
              <a:t> </a:t>
            </a:r>
            <a:r>
              <a:rPr lang="bs-Latn-BA" dirty="0" err="1" smtClean="0"/>
              <a:t>sue</a:t>
            </a:r>
            <a:r>
              <a:rPr lang="bs-Latn-BA" dirty="0" smtClean="0"/>
              <a:t> </a:t>
            </a:r>
            <a:r>
              <a:rPr lang="bs-Latn-BA" dirty="0" err="1" smtClean="0"/>
              <a:t>canzoni</a:t>
            </a:r>
            <a:r>
              <a:rPr lang="it-IT" dirty="0" smtClean="0"/>
              <a:t>.</a:t>
            </a:r>
          </a:p>
          <a:p>
            <a:r>
              <a:rPr lang="it-IT" dirty="0" smtClean="0"/>
              <a:t> ___ </a:t>
            </a:r>
            <a:r>
              <a:rPr lang="bs-Latn-BA" dirty="0" err="1" smtClean="0"/>
              <a:t>grazie</a:t>
            </a:r>
            <a:r>
              <a:rPr lang="bs-Latn-BA" dirty="0" smtClean="0"/>
              <a:t> a un talent </a:t>
            </a:r>
            <a:r>
              <a:rPr lang="bs-Latn-BA" dirty="0" err="1" smtClean="0"/>
              <a:t>show</a:t>
            </a:r>
            <a:r>
              <a:rPr lang="bs-Latn-BA" dirty="0" smtClean="0"/>
              <a:t>, “X </a:t>
            </a:r>
            <a:r>
              <a:rPr lang="bs-Latn-BA" dirty="0" err="1" smtClean="0"/>
              <a:t>factor</a:t>
            </a:r>
            <a:r>
              <a:rPr lang="bs-Latn-BA" dirty="0" smtClean="0"/>
              <a:t>”. </a:t>
            </a:r>
            <a:endParaRPr lang="it-IT" dirty="0" smtClean="0"/>
          </a:p>
          <a:p>
            <a:r>
              <a:rPr lang="it-IT" dirty="0" smtClean="0"/>
              <a:t> ___</a:t>
            </a:r>
            <a:r>
              <a:rPr lang="bs-Latn-BA" dirty="0" smtClean="0"/>
              <a:t> con  “ La </a:t>
            </a:r>
            <a:r>
              <a:rPr lang="bs-Latn-BA" dirty="0" err="1" smtClean="0"/>
              <a:t>solitudine</a:t>
            </a:r>
            <a:r>
              <a:rPr lang="bs-Latn-BA" dirty="0" smtClean="0"/>
              <a:t>”</a:t>
            </a:r>
            <a:r>
              <a:rPr lang="it-IT" dirty="0" smtClean="0"/>
              <a:t>.</a:t>
            </a:r>
          </a:p>
          <a:p>
            <a:r>
              <a:rPr lang="it-IT" dirty="0" smtClean="0"/>
              <a:t> ___ </a:t>
            </a:r>
            <a:r>
              <a:rPr lang="bs-Latn-BA" dirty="0" err="1" smtClean="0"/>
              <a:t>scrive</a:t>
            </a:r>
            <a:r>
              <a:rPr lang="bs-Latn-BA" dirty="0" smtClean="0"/>
              <a:t> </a:t>
            </a:r>
            <a:r>
              <a:rPr lang="bs-Latn-BA" dirty="0" err="1" smtClean="0"/>
              <a:t>romanzi</a:t>
            </a:r>
            <a:r>
              <a:rPr lang="bs-Latn-BA" dirty="0" smtClean="0"/>
              <a:t> </a:t>
            </a:r>
            <a:r>
              <a:rPr lang="bs-Latn-BA" dirty="0" err="1" smtClean="0"/>
              <a:t>ed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anche</a:t>
            </a:r>
            <a:r>
              <a:rPr lang="bs-Latn-BA" dirty="0" smtClean="0"/>
              <a:t> </a:t>
            </a:r>
            <a:r>
              <a:rPr lang="bs-Latn-BA" dirty="0" err="1" smtClean="0"/>
              <a:t>regista</a:t>
            </a:r>
            <a:r>
              <a:rPr lang="bs-Latn-BA" dirty="0" smtClean="0"/>
              <a:t>.</a:t>
            </a:r>
            <a:endParaRPr lang="it-IT" dirty="0" smtClean="0"/>
          </a:p>
          <a:p>
            <a:r>
              <a:rPr lang="it-IT" dirty="0" smtClean="0"/>
              <a:t> ___ </a:t>
            </a:r>
            <a:r>
              <a:rPr lang="bs-Latn-BA" dirty="0" err="1" smtClean="0"/>
              <a:t>come</a:t>
            </a:r>
            <a:r>
              <a:rPr lang="bs-Latn-BA" dirty="0" smtClean="0"/>
              <a:t> dj</a:t>
            </a:r>
            <a:r>
              <a:rPr lang="it-IT" dirty="0" smtClean="0"/>
              <a:t>.</a:t>
            </a:r>
          </a:p>
          <a:p>
            <a:r>
              <a:rPr lang="it-IT" dirty="0" smtClean="0"/>
              <a:t> ___ è</a:t>
            </a:r>
            <a:r>
              <a:rPr lang="bs-Latn-BA" dirty="0" smtClean="0"/>
              <a:t> </a:t>
            </a:r>
            <a:r>
              <a:rPr lang="bs-Latn-BA" dirty="0" err="1" smtClean="0"/>
              <a:t>considerato</a:t>
            </a:r>
            <a:r>
              <a:rPr lang="bs-Latn-BA" dirty="0" smtClean="0"/>
              <a:t> </a:t>
            </a:r>
            <a:r>
              <a:rPr lang="bs-Latn-BA" dirty="0" err="1" smtClean="0"/>
              <a:t>una</a:t>
            </a:r>
            <a:r>
              <a:rPr lang="bs-Latn-BA" dirty="0" smtClean="0"/>
              <a:t> legenda</a:t>
            </a:r>
            <a:r>
              <a:rPr lang="it-IT" dirty="0" smtClean="0"/>
              <a:t>.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</a:t>
            </a:r>
            <a:r>
              <a:rPr lang="bs-Cyrl-BA" dirty="0" smtClean="0"/>
              <a:t> </a:t>
            </a:r>
            <a:endParaRPr lang="en-US" dirty="0"/>
          </a:p>
        </p:txBody>
      </p:sp>
      <p:sp>
        <p:nvSpPr>
          <p:cNvPr id="6" name="Čuvar mjesta sadržaja 5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s-Latn-BA" dirty="0" smtClean="0"/>
              <a:t>1.  I </a:t>
            </a:r>
            <a:r>
              <a:rPr lang="bs-Latn-BA" dirty="0" err="1" smtClean="0"/>
              <a:t>cantautori</a:t>
            </a:r>
            <a:endParaRPr lang="bs-Latn-BA" dirty="0" smtClean="0"/>
          </a:p>
          <a:p>
            <a:pPr>
              <a:buNone/>
            </a:pPr>
            <a:r>
              <a:rPr lang="bs-Latn-BA" dirty="0" smtClean="0"/>
              <a:t>     a) </a:t>
            </a:r>
            <a:r>
              <a:rPr lang="bs-Latn-BA" smtClean="0"/>
              <a:t>srcivono</a:t>
            </a:r>
            <a:r>
              <a:rPr lang="bs-Latn-BA" dirty="0" smtClean="0"/>
              <a:t> </a:t>
            </a:r>
            <a:r>
              <a:rPr lang="bs-Latn-BA" dirty="0" err="1" smtClean="0"/>
              <a:t>sempre</a:t>
            </a:r>
            <a:r>
              <a:rPr lang="bs-Latn-BA" dirty="0" smtClean="0"/>
              <a:t> </a:t>
            </a:r>
            <a:r>
              <a:rPr lang="bs-Latn-BA" dirty="0" err="1" smtClean="0"/>
              <a:t>versi</a:t>
            </a:r>
            <a:r>
              <a:rPr lang="bs-Latn-BA" dirty="0" smtClean="0"/>
              <a:t> </a:t>
            </a:r>
            <a:r>
              <a:rPr lang="bs-Latn-BA" dirty="0" err="1" smtClean="0"/>
              <a:t>tristi</a:t>
            </a:r>
            <a:endParaRPr lang="bs-Latn-BA" dirty="0" smtClean="0"/>
          </a:p>
          <a:p>
            <a:pPr>
              <a:buNone/>
            </a:pPr>
            <a:r>
              <a:rPr lang="bs-Latn-BA" dirty="0" smtClean="0"/>
              <a:t>     b) </a:t>
            </a:r>
            <a:r>
              <a:rPr lang="bs-Latn-BA" dirty="0" err="1" smtClean="0"/>
              <a:t>sono</a:t>
            </a:r>
            <a:r>
              <a:rPr lang="bs-Latn-BA" dirty="0" smtClean="0"/>
              <a:t> </a:t>
            </a:r>
            <a:r>
              <a:rPr lang="bs-Latn-BA" dirty="0" err="1" smtClean="0"/>
              <a:t>anche</a:t>
            </a:r>
            <a:r>
              <a:rPr lang="bs-Latn-BA" dirty="0" smtClean="0"/>
              <a:t> </a:t>
            </a:r>
            <a:r>
              <a:rPr lang="bs-Latn-BA" dirty="0" err="1" smtClean="0"/>
              <a:t>musicisti</a:t>
            </a:r>
            <a:endParaRPr lang="bs-Latn-BA" dirty="0" smtClean="0"/>
          </a:p>
          <a:p>
            <a:pPr>
              <a:buNone/>
            </a:pPr>
            <a:r>
              <a:rPr lang="bs-Latn-BA" dirty="0" smtClean="0"/>
              <a:t>     c)  non </a:t>
            </a:r>
            <a:r>
              <a:rPr lang="bs-Latn-BA" dirty="0" err="1" smtClean="0"/>
              <a:t>piacciono</a:t>
            </a:r>
            <a:r>
              <a:rPr lang="bs-Latn-BA" dirty="0" smtClean="0"/>
              <a:t> </a:t>
            </a:r>
            <a:r>
              <a:rPr lang="bs-Latn-BA" dirty="0" err="1" smtClean="0"/>
              <a:t>tanto</a:t>
            </a:r>
            <a:r>
              <a:rPr lang="bs-Latn-BA" dirty="0" smtClean="0"/>
              <a:t> </a:t>
            </a:r>
            <a:r>
              <a:rPr lang="bs-Latn-BA" dirty="0" err="1" smtClean="0"/>
              <a:t>ai</a:t>
            </a:r>
            <a:r>
              <a:rPr lang="bs-Latn-BA" dirty="0" smtClean="0"/>
              <a:t> </a:t>
            </a:r>
            <a:r>
              <a:rPr lang="bs-Latn-BA" dirty="0" err="1" smtClean="0"/>
              <a:t>giovani</a:t>
            </a:r>
            <a:endParaRPr lang="bs-Latn-BA" dirty="0" smtClean="0"/>
          </a:p>
          <a:p>
            <a:pPr>
              <a:buNone/>
            </a:pPr>
            <a:r>
              <a:rPr lang="bs-Latn-BA" dirty="0" smtClean="0"/>
              <a:t> 2.  </a:t>
            </a:r>
            <a:r>
              <a:rPr lang="bs-Latn-BA" dirty="0" err="1" smtClean="0"/>
              <a:t>Hanno</a:t>
            </a:r>
            <a:r>
              <a:rPr lang="bs-Latn-BA" dirty="0" smtClean="0"/>
              <a:t> un </a:t>
            </a:r>
            <a:r>
              <a:rPr lang="bs-Latn-BA" dirty="0" err="1" smtClean="0"/>
              <a:t>grande</a:t>
            </a:r>
            <a:r>
              <a:rPr lang="bs-Latn-BA" dirty="0" smtClean="0"/>
              <a:t> </a:t>
            </a:r>
            <a:r>
              <a:rPr lang="bs-Latn-BA" dirty="0" err="1" smtClean="0"/>
              <a:t>sucesso</a:t>
            </a:r>
            <a:r>
              <a:rPr lang="bs-Latn-BA" dirty="0" smtClean="0"/>
              <a:t> </a:t>
            </a:r>
            <a:r>
              <a:rPr lang="bs-Latn-BA" dirty="0" err="1" smtClean="0"/>
              <a:t>all’estero</a:t>
            </a:r>
            <a:endParaRPr lang="bs-Latn-BA" dirty="0" smtClean="0"/>
          </a:p>
          <a:p>
            <a:pPr>
              <a:buNone/>
            </a:pPr>
            <a:r>
              <a:rPr lang="bs-Latn-BA" dirty="0" smtClean="0"/>
              <a:t>     a) </a:t>
            </a:r>
            <a:r>
              <a:rPr lang="bs-Latn-BA" dirty="0" err="1" smtClean="0"/>
              <a:t>Bocelli</a:t>
            </a:r>
            <a:r>
              <a:rPr lang="bs-Latn-BA" dirty="0" smtClean="0"/>
              <a:t> e </a:t>
            </a:r>
            <a:r>
              <a:rPr lang="bs-Latn-BA" dirty="0" err="1" smtClean="0"/>
              <a:t>Pausini</a:t>
            </a:r>
            <a:endParaRPr lang="bs-Latn-BA" dirty="0" smtClean="0"/>
          </a:p>
          <a:p>
            <a:pPr>
              <a:buNone/>
            </a:pPr>
            <a:r>
              <a:rPr lang="bs-Latn-BA" dirty="0" smtClean="0"/>
              <a:t>     b) </a:t>
            </a:r>
            <a:r>
              <a:rPr lang="bs-Latn-BA" dirty="0" err="1" smtClean="0"/>
              <a:t>Ramazotti</a:t>
            </a:r>
            <a:r>
              <a:rPr lang="bs-Latn-BA" dirty="0" smtClean="0"/>
              <a:t> e </a:t>
            </a:r>
            <a:r>
              <a:rPr lang="bs-Latn-BA" dirty="0" err="1" smtClean="0"/>
              <a:t>Vasco</a:t>
            </a:r>
            <a:r>
              <a:rPr lang="bs-Latn-BA" dirty="0" smtClean="0"/>
              <a:t> </a:t>
            </a:r>
            <a:r>
              <a:rPr lang="bs-Latn-BA" dirty="0" err="1" smtClean="0"/>
              <a:t>Rossi</a:t>
            </a:r>
            <a:endParaRPr lang="bs-Latn-BA" dirty="0" smtClean="0"/>
          </a:p>
          <a:p>
            <a:pPr>
              <a:buNone/>
            </a:pPr>
            <a:r>
              <a:rPr lang="bs-Latn-BA" dirty="0" smtClean="0"/>
              <a:t>     c) </a:t>
            </a:r>
            <a:r>
              <a:rPr lang="bs-Latn-BA" dirty="0" err="1" smtClean="0"/>
              <a:t>Jovanotti</a:t>
            </a:r>
            <a:r>
              <a:rPr lang="bs-Latn-BA" dirty="0" smtClean="0"/>
              <a:t> e </a:t>
            </a:r>
            <a:r>
              <a:rPr lang="bs-Latn-BA" dirty="0" err="1" smtClean="0"/>
              <a:t>Vasco</a:t>
            </a:r>
            <a:r>
              <a:rPr lang="bs-Latn-BA" dirty="0" smtClean="0"/>
              <a:t> </a:t>
            </a:r>
            <a:r>
              <a:rPr lang="bs-Latn-BA" dirty="0" err="1" smtClean="0"/>
              <a:t>Rossi</a:t>
            </a:r>
            <a:endParaRPr lang="bs-Latn-BA" dirty="0" smtClean="0"/>
          </a:p>
          <a:p>
            <a:pPr marL="514350" indent="-514350">
              <a:buAutoNum type="arabicPeriod" startAt="3"/>
            </a:pPr>
            <a:r>
              <a:rPr lang="bs-Latn-BA" dirty="0" smtClean="0"/>
              <a:t>Ha </a:t>
            </a:r>
            <a:r>
              <a:rPr lang="bs-Latn-BA" dirty="0" err="1" smtClean="0"/>
              <a:t>vinto</a:t>
            </a:r>
            <a:r>
              <a:rPr lang="bs-Latn-BA" dirty="0" smtClean="0"/>
              <a:t> a </a:t>
            </a:r>
            <a:r>
              <a:rPr lang="bs-Latn-BA" dirty="0" err="1" smtClean="0"/>
              <a:t>Sanremo</a:t>
            </a:r>
            <a:endParaRPr lang="bs-Latn-BA" dirty="0" smtClean="0"/>
          </a:p>
          <a:p>
            <a:pPr marL="514350" indent="-514350">
              <a:buNone/>
            </a:pPr>
            <a:r>
              <a:rPr lang="bs-Latn-BA" dirty="0" smtClean="0"/>
              <a:t>     a) </a:t>
            </a:r>
            <a:r>
              <a:rPr lang="bs-Latn-BA" dirty="0" err="1" smtClean="0"/>
              <a:t>Tizziano</a:t>
            </a:r>
            <a:r>
              <a:rPr lang="bs-Latn-BA" dirty="0" smtClean="0"/>
              <a:t> </a:t>
            </a:r>
            <a:r>
              <a:rPr lang="bs-Latn-BA" dirty="0" err="1" smtClean="0"/>
              <a:t>Ferro</a:t>
            </a:r>
            <a:endParaRPr lang="bs-Latn-BA" dirty="0" smtClean="0"/>
          </a:p>
          <a:p>
            <a:pPr marL="514350" indent="-514350">
              <a:buNone/>
            </a:pPr>
            <a:r>
              <a:rPr lang="bs-Latn-BA" dirty="0" smtClean="0"/>
              <a:t>     b) </a:t>
            </a:r>
            <a:r>
              <a:rPr lang="bs-Latn-BA" dirty="0" err="1" smtClean="0"/>
              <a:t>Laura</a:t>
            </a:r>
            <a:r>
              <a:rPr lang="bs-Latn-BA" dirty="0" smtClean="0"/>
              <a:t> </a:t>
            </a:r>
            <a:r>
              <a:rPr lang="bs-Latn-BA" dirty="0" err="1" smtClean="0"/>
              <a:t>Pausini</a:t>
            </a:r>
            <a:endParaRPr lang="bs-Latn-BA" dirty="0" smtClean="0"/>
          </a:p>
          <a:p>
            <a:pPr marL="514350" indent="-514350">
              <a:buNone/>
            </a:pPr>
            <a:r>
              <a:rPr lang="bs-Latn-BA" dirty="0" smtClean="0"/>
              <a:t>     c) </a:t>
            </a:r>
            <a:r>
              <a:rPr lang="bs-Latn-BA" dirty="0" err="1" smtClean="0"/>
              <a:t>Giusy</a:t>
            </a:r>
            <a:r>
              <a:rPr lang="bs-Latn-BA" dirty="0" smtClean="0"/>
              <a:t> </a:t>
            </a:r>
            <a:r>
              <a:rPr lang="bs-Latn-BA" dirty="0" err="1" smtClean="0"/>
              <a:t>Ferreri</a:t>
            </a:r>
            <a:r>
              <a:rPr lang="bs-Latn-BA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МУЗИКААА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28800"/>
            <a:ext cx="5791200" cy="4826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bs-Cyrl-BA" dirty="0" smtClean="0"/>
              <a:t>  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Latn-BA" sz="6000" b="1" i="1" dirty="0" smtClean="0">
                <a:solidFill>
                  <a:srgbClr val="7030A0"/>
                </a:solidFill>
              </a:rPr>
              <a:t>ARRIVEDERCI!</a:t>
            </a:r>
          </a:p>
          <a:p>
            <a:pPr>
              <a:buNone/>
            </a:pPr>
            <a:r>
              <a:rPr lang="bs-Latn-BA" sz="6000" dirty="0" smtClean="0">
                <a:solidFill>
                  <a:srgbClr val="7030A0"/>
                </a:solidFill>
              </a:rPr>
              <a:t>       </a:t>
            </a:r>
          </a:p>
          <a:p>
            <a:pPr>
              <a:buNone/>
            </a:pPr>
            <a:endParaRPr lang="bs-Latn-BA" sz="6000" dirty="0" smtClean="0"/>
          </a:p>
          <a:p>
            <a:pPr>
              <a:buNone/>
            </a:pPr>
            <a:endParaRPr lang="bs-Latn-BA" sz="6000" dirty="0" smtClean="0"/>
          </a:p>
          <a:p>
            <a:pPr>
              <a:buNone/>
            </a:pPr>
            <a:r>
              <a:rPr lang="bs-Latn-BA" sz="6000" dirty="0" smtClean="0"/>
              <a:t>     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нот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046601"/>
            <a:ext cx="6553200" cy="281139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  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bs-Latn-BA" dirty="0" err="1" smtClean="0"/>
              <a:t>Gli</a:t>
            </a:r>
            <a:r>
              <a:rPr lang="bs-Latn-BA" dirty="0" smtClean="0"/>
              <a:t> </a:t>
            </a:r>
            <a:r>
              <a:rPr lang="bs-Latn-BA" dirty="0" err="1" smtClean="0"/>
              <a:t>Italiani</a:t>
            </a:r>
            <a:r>
              <a:rPr lang="bs-Latn-BA" dirty="0" smtClean="0"/>
              <a:t> </a:t>
            </a:r>
            <a:r>
              <a:rPr lang="bs-Latn-BA" dirty="0" err="1" smtClean="0"/>
              <a:t>amano</a:t>
            </a:r>
            <a:r>
              <a:rPr lang="bs-Latn-BA" dirty="0" smtClean="0"/>
              <a:t> </a:t>
            </a:r>
            <a:r>
              <a:rPr lang="bs-Latn-BA" dirty="0" err="1" smtClean="0"/>
              <a:t>molto</a:t>
            </a:r>
            <a:r>
              <a:rPr lang="bs-Latn-BA" dirty="0" smtClean="0"/>
              <a:t> </a:t>
            </a:r>
            <a:r>
              <a:rPr lang="bs-Latn-BA" dirty="0" err="1" smtClean="0"/>
              <a:t>ascoltare</a:t>
            </a:r>
            <a:r>
              <a:rPr lang="bs-Latn-BA" dirty="0" smtClean="0"/>
              <a:t> la </a:t>
            </a:r>
            <a:r>
              <a:rPr lang="bs-Latn-BA" dirty="0" err="1" smtClean="0"/>
              <a:t>musica</a:t>
            </a:r>
            <a:r>
              <a:rPr lang="bs-Latn-BA" dirty="0" smtClean="0"/>
              <a:t>, ma </a:t>
            </a:r>
            <a:r>
              <a:rPr lang="bs-Latn-BA" dirty="0" err="1" smtClean="0"/>
              <a:t>anche</a:t>
            </a:r>
            <a:r>
              <a:rPr lang="bs-Latn-BA" dirty="0" smtClean="0"/>
              <a:t> </a:t>
            </a:r>
            <a:r>
              <a:rPr lang="bs-Latn-BA" dirty="0" err="1" smtClean="0"/>
              <a:t>cantare</a:t>
            </a:r>
            <a:r>
              <a:rPr lang="bs-Latn-BA" dirty="0" smtClean="0"/>
              <a:t>.</a:t>
            </a:r>
          </a:p>
          <a:p>
            <a:r>
              <a:rPr lang="bs-Latn-BA" dirty="0" smtClean="0"/>
              <a:t> I </a:t>
            </a:r>
            <a:r>
              <a:rPr lang="bs-Latn-BA" dirty="0" err="1" smtClean="0"/>
              <a:t>versi</a:t>
            </a:r>
            <a:r>
              <a:rPr lang="bs-Latn-BA" dirty="0" smtClean="0"/>
              <a:t> </a:t>
            </a:r>
            <a:r>
              <a:rPr lang="bs-Latn-BA" dirty="0" err="1" smtClean="0"/>
              <a:t>parlano</a:t>
            </a:r>
            <a:r>
              <a:rPr lang="bs-Latn-BA" dirty="0" smtClean="0"/>
              <a:t> </a:t>
            </a:r>
            <a:r>
              <a:rPr lang="bs-Latn-BA" dirty="0" err="1" smtClean="0"/>
              <a:t>d’amore</a:t>
            </a:r>
            <a:r>
              <a:rPr lang="bs-Latn-BA" dirty="0" smtClean="0"/>
              <a:t>, ma </a:t>
            </a:r>
            <a:r>
              <a:rPr lang="bs-Latn-BA" dirty="0" err="1" smtClean="0"/>
              <a:t>anche</a:t>
            </a:r>
            <a:r>
              <a:rPr lang="bs-Latn-BA" dirty="0" smtClean="0"/>
              <a:t> della </a:t>
            </a:r>
            <a:r>
              <a:rPr lang="bs-Latn-BA" dirty="0" err="1" smtClean="0"/>
              <a:t>societ</a:t>
            </a:r>
            <a:r>
              <a:rPr lang="it-IT" dirty="0" smtClean="0"/>
              <a:t>à</a:t>
            </a:r>
            <a:r>
              <a:rPr lang="bs-Latn-BA" dirty="0" smtClean="0"/>
              <a:t> moderna e </a:t>
            </a:r>
            <a:r>
              <a:rPr lang="bs-Latn-BA" dirty="0" err="1" smtClean="0"/>
              <a:t>dei</a:t>
            </a:r>
            <a:r>
              <a:rPr lang="bs-Latn-BA" dirty="0" smtClean="0"/>
              <a:t> </a:t>
            </a:r>
            <a:r>
              <a:rPr lang="bs-Latn-BA" dirty="0" err="1" smtClean="0"/>
              <a:t>suoi</a:t>
            </a:r>
            <a:r>
              <a:rPr lang="bs-Latn-BA" dirty="0" smtClean="0"/>
              <a:t> problemi.</a:t>
            </a:r>
          </a:p>
          <a:p>
            <a:r>
              <a:rPr lang="bs-Latn-BA" dirty="0" smtClean="0"/>
              <a:t> </a:t>
            </a:r>
            <a:r>
              <a:rPr lang="bs-Latn-BA" dirty="0" err="1" smtClean="0"/>
              <a:t>Tra</a:t>
            </a:r>
            <a:r>
              <a:rPr lang="bs-Latn-BA" dirty="0" smtClean="0"/>
              <a:t> i  </a:t>
            </a:r>
            <a:r>
              <a:rPr lang="bs-Latn-BA" dirty="0" err="1" smtClean="0"/>
              <a:t>pi</a:t>
            </a:r>
            <a:r>
              <a:rPr lang="it-IT" dirty="0" smtClean="0"/>
              <a:t>ù</a:t>
            </a:r>
            <a:r>
              <a:rPr lang="bs-Latn-BA" dirty="0" smtClean="0"/>
              <a:t> </a:t>
            </a:r>
            <a:r>
              <a:rPr lang="bs-Latn-BA" dirty="0" err="1" smtClean="0"/>
              <a:t>famosi</a:t>
            </a:r>
            <a:r>
              <a:rPr lang="bs-Latn-BA" dirty="0" smtClean="0"/>
              <a:t> </a:t>
            </a:r>
            <a:r>
              <a:rPr lang="bs-Latn-BA" dirty="0" err="1" smtClean="0"/>
              <a:t>cantanti</a:t>
            </a:r>
            <a:r>
              <a:rPr lang="bs-Latn-BA" dirty="0" smtClean="0"/>
              <a:t> </a:t>
            </a:r>
            <a:r>
              <a:rPr lang="bs-Latn-BA" dirty="0" err="1" smtClean="0"/>
              <a:t>sono</a:t>
            </a:r>
            <a:r>
              <a:rPr lang="bs-Latn-BA" dirty="0" smtClean="0"/>
              <a:t>: </a:t>
            </a:r>
            <a:r>
              <a:rPr lang="bs-Latn-BA" dirty="0" err="1" smtClean="0"/>
              <a:t>Laura</a:t>
            </a:r>
            <a:r>
              <a:rPr lang="bs-Latn-BA" dirty="0" smtClean="0"/>
              <a:t> </a:t>
            </a:r>
            <a:r>
              <a:rPr lang="bs-Latn-BA" dirty="0" err="1" smtClean="0"/>
              <a:t>Pausini</a:t>
            </a:r>
            <a:r>
              <a:rPr lang="bs-Latn-BA" dirty="0" smtClean="0"/>
              <a:t>, Andrea </a:t>
            </a:r>
            <a:r>
              <a:rPr lang="bs-Latn-BA" dirty="0" err="1" smtClean="0"/>
              <a:t>Bocelli</a:t>
            </a:r>
            <a:r>
              <a:rPr lang="bs-Latn-BA" dirty="0" smtClean="0"/>
              <a:t>, </a:t>
            </a:r>
            <a:r>
              <a:rPr lang="bs-Latn-BA" dirty="0" err="1" smtClean="0"/>
              <a:t>Eros</a:t>
            </a:r>
            <a:r>
              <a:rPr lang="bs-Latn-BA" dirty="0" smtClean="0"/>
              <a:t> </a:t>
            </a:r>
            <a:r>
              <a:rPr lang="bs-Latn-BA" dirty="0" err="1" smtClean="0"/>
              <a:t>Ramazotti</a:t>
            </a:r>
            <a:r>
              <a:rPr lang="bs-Latn-BA" dirty="0" smtClean="0"/>
              <a:t>, </a:t>
            </a:r>
            <a:r>
              <a:rPr lang="bs-Latn-BA" dirty="0" err="1" smtClean="0"/>
              <a:t>Zucchero</a:t>
            </a:r>
            <a:r>
              <a:rPr lang="bs-Latn-BA" dirty="0" smtClean="0"/>
              <a:t>, </a:t>
            </a:r>
            <a:r>
              <a:rPr lang="bs-Latn-BA" dirty="0" err="1" smtClean="0"/>
              <a:t>Jovanotti</a:t>
            </a:r>
            <a:r>
              <a:rPr lang="bs-Latn-BA" dirty="0" smtClean="0"/>
              <a:t>,...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   </a:t>
            </a:r>
            <a:endParaRPr lang="en-US" dirty="0"/>
          </a:p>
        </p:txBody>
      </p:sp>
      <p:sp>
        <p:nvSpPr>
          <p:cNvPr id="5" name="Čuvar mjesta sadržaja 4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419600" cy="5715000"/>
          </a:xfrm>
        </p:spPr>
        <p:txBody>
          <a:bodyPr>
            <a:normAutofit/>
          </a:bodyPr>
          <a:lstStyle/>
          <a:p>
            <a:r>
              <a:rPr lang="bs-Latn-BA" dirty="0" err="1" smtClean="0"/>
              <a:t>Laura</a:t>
            </a:r>
            <a:r>
              <a:rPr lang="bs-Latn-BA" dirty="0" smtClean="0"/>
              <a:t> </a:t>
            </a:r>
            <a:r>
              <a:rPr lang="bs-Latn-BA" dirty="0" err="1" smtClean="0"/>
              <a:t>Pausini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divenatata</a:t>
            </a:r>
            <a:r>
              <a:rPr lang="bs-Latn-BA" dirty="0" smtClean="0"/>
              <a:t> </a:t>
            </a:r>
            <a:r>
              <a:rPr lang="bs-Latn-BA" dirty="0" err="1" smtClean="0"/>
              <a:t>famosa</a:t>
            </a:r>
            <a:r>
              <a:rPr lang="bs-Latn-BA" dirty="0" smtClean="0"/>
              <a:t>  ad </a:t>
            </a:r>
            <a:r>
              <a:rPr lang="bs-Latn-BA" dirty="0" err="1" smtClean="0"/>
              <a:t>appena</a:t>
            </a:r>
            <a:r>
              <a:rPr lang="bs-Latn-BA" dirty="0" smtClean="0"/>
              <a:t> 18 </a:t>
            </a:r>
            <a:r>
              <a:rPr lang="bs-Latn-BA" dirty="0" err="1" smtClean="0"/>
              <a:t>anni</a:t>
            </a:r>
            <a:r>
              <a:rPr lang="bs-Latn-BA" dirty="0" smtClean="0"/>
              <a:t> con  “ La </a:t>
            </a:r>
            <a:r>
              <a:rPr lang="bs-Latn-BA" dirty="0" err="1" smtClean="0"/>
              <a:t>solitudine</a:t>
            </a:r>
            <a:r>
              <a:rPr lang="bs-Latn-BA" dirty="0" smtClean="0"/>
              <a:t>”, </a:t>
            </a:r>
            <a:r>
              <a:rPr lang="bs-Latn-BA" dirty="0" err="1" smtClean="0"/>
              <a:t>vicendo</a:t>
            </a:r>
            <a:r>
              <a:rPr lang="bs-Latn-BA" dirty="0" smtClean="0"/>
              <a:t> a </a:t>
            </a:r>
            <a:r>
              <a:rPr lang="bs-Latn-BA" dirty="0" err="1" smtClean="0"/>
              <a:t>Sanremo</a:t>
            </a:r>
            <a:r>
              <a:rPr lang="bs-Latn-BA" dirty="0" smtClean="0"/>
              <a:t> </a:t>
            </a:r>
            <a:r>
              <a:rPr lang="bs-Latn-BA" dirty="0" err="1" smtClean="0"/>
              <a:t>nella</a:t>
            </a:r>
            <a:r>
              <a:rPr lang="bs-Latn-BA" dirty="0" smtClean="0"/>
              <a:t> </a:t>
            </a:r>
            <a:r>
              <a:rPr lang="bs-Latn-BA" dirty="0" err="1" smtClean="0"/>
              <a:t>sezione</a:t>
            </a:r>
            <a:r>
              <a:rPr lang="bs-Latn-BA" dirty="0" smtClean="0"/>
              <a:t> “</a:t>
            </a:r>
            <a:r>
              <a:rPr lang="bs-Latn-BA" dirty="0" err="1" smtClean="0"/>
              <a:t>Nuove</a:t>
            </a:r>
            <a:r>
              <a:rPr lang="bs-Latn-BA" dirty="0" smtClean="0"/>
              <a:t> </a:t>
            </a:r>
            <a:r>
              <a:rPr lang="bs-Latn-BA" dirty="0" err="1" smtClean="0"/>
              <a:t>proposte</a:t>
            </a:r>
            <a:r>
              <a:rPr lang="bs-Latn-BA" dirty="0" smtClean="0"/>
              <a:t>”. </a:t>
            </a:r>
            <a:r>
              <a:rPr lang="bs-Latn-BA" dirty="0" err="1" smtClean="0"/>
              <a:t>Ogni</a:t>
            </a:r>
            <a:r>
              <a:rPr lang="bs-Latn-BA" dirty="0" smtClean="0"/>
              <a:t> </a:t>
            </a:r>
            <a:r>
              <a:rPr lang="bs-Latn-BA" dirty="0" err="1" smtClean="0"/>
              <a:t>suo</a:t>
            </a:r>
            <a:r>
              <a:rPr lang="bs-Latn-BA" dirty="0" smtClean="0"/>
              <a:t> </a:t>
            </a:r>
            <a:r>
              <a:rPr lang="bs-Latn-BA" dirty="0" err="1" smtClean="0"/>
              <a:t>nuovo</a:t>
            </a:r>
            <a:r>
              <a:rPr lang="bs-Latn-BA" dirty="0" smtClean="0"/>
              <a:t> cd </a:t>
            </a:r>
            <a:r>
              <a:rPr lang="bs-Latn-BA" dirty="0" err="1" smtClean="0"/>
              <a:t>vende</a:t>
            </a:r>
            <a:r>
              <a:rPr lang="bs-Latn-BA" dirty="0" smtClean="0"/>
              <a:t> milioni di </a:t>
            </a:r>
            <a:r>
              <a:rPr lang="bs-Latn-BA" dirty="0" err="1" smtClean="0"/>
              <a:t>copie</a:t>
            </a:r>
            <a:r>
              <a:rPr lang="bs-Latn-BA" dirty="0" smtClean="0"/>
              <a:t> in </a:t>
            </a:r>
            <a:r>
              <a:rPr lang="bs-Latn-BA" dirty="0" err="1" smtClean="0"/>
              <a:t>tutto</a:t>
            </a:r>
            <a:r>
              <a:rPr lang="bs-Latn-BA" dirty="0" smtClean="0"/>
              <a:t> il </a:t>
            </a:r>
            <a:r>
              <a:rPr lang="bs-Latn-BA" dirty="0" err="1" smtClean="0"/>
              <a:t>mondo</a:t>
            </a:r>
            <a:r>
              <a:rPr lang="bs-Latn-BA" dirty="0" smtClean="0"/>
              <a:t> </a:t>
            </a:r>
            <a:r>
              <a:rPr lang="bs-Latn-BA" dirty="0" err="1" smtClean="0"/>
              <a:t>ed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particolarmente</a:t>
            </a:r>
            <a:r>
              <a:rPr lang="bs-Latn-BA" dirty="0" smtClean="0"/>
              <a:t> </a:t>
            </a:r>
            <a:r>
              <a:rPr lang="bs-Latn-BA" dirty="0" err="1" smtClean="0"/>
              <a:t>popolare</a:t>
            </a:r>
            <a:r>
              <a:rPr lang="bs-Latn-BA" dirty="0" smtClean="0"/>
              <a:t> in </a:t>
            </a:r>
            <a:r>
              <a:rPr lang="bs-Latn-BA" dirty="0" err="1" smtClean="0"/>
              <a:t>America</a:t>
            </a:r>
            <a:r>
              <a:rPr lang="bs-Latn-BA" dirty="0" smtClean="0"/>
              <a:t>, </a:t>
            </a:r>
            <a:r>
              <a:rPr lang="bs-Latn-BA" dirty="0" err="1" smtClean="0"/>
              <a:t>poich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canta</a:t>
            </a:r>
            <a:r>
              <a:rPr lang="bs-Latn-BA" dirty="0" smtClean="0"/>
              <a:t> </a:t>
            </a:r>
            <a:r>
              <a:rPr lang="bs-Latn-BA" dirty="0" err="1" smtClean="0"/>
              <a:t>anche</a:t>
            </a:r>
            <a:r>
              <a:rPr lang="bs-Latn-BA" dirty="0" smtClean="0"/>
              <a:t> in </a:t>
            </a:r>
            <a:r>
              <a:rPr lang="bs-Latn-BA" dirty="0" err="1" smtClean="0"/>
              <a:t>spagnolo</a:t>
            </a:r>
            <a:r>
              <a:rPr lang="bs-Latn-BA" dirty="0" smtClean="0"/>
              <a:t> e in </a:t>
            </a:r>
            <a:r>
              <a:rPr lang="bs-Latn-BA" dirty="0" err="1" smtClean="0"/>
              <a:t>inglese</a:t>
            </a:r>
            <a:r>
              <a:rPr lang="bs-Latn-BA" dirty="0" smtClean="0"/>
              <a:t>. Ha </a:t>
            </a:r>
            <a:r>
              <a:rPr lang="bs-Latn-BA" dirty="0" err="1" smtClean="0"/>
              <a:t>vinto</a:t>
            </a:r>
            <a:r>
              <a:rPr lang="bs-Latn-BA" dirty="0" smtClean="0"/>
              <a:t> il </a:t>
            </a:r>
            <a:r>
              <a:rPr lang="bs-Latn-BA" dirty="0" err="1" smtClean="0"/>
              <a:t>Grammy</a:t>
            </a:r>
            <a:r>
              <a:rPr lang="bs-Latn-BA" dirty="0" smtClean="0"/>
              <a:t> </a:t>
            </a:r>
            <a:r>
              <a:rPr lang="bs-Latn-BA" dirty="0" err="1" smtClean="0"/>
              <a:t>Award</a:t>
            </a:r>
            <a:r>
              <a:rPr lang="bs-Latn-BA" dirty="0" smtClean="0"/>
              <a:t>.</a:t>
            </a:r>
            <a:endParaRPr lang="en-US" dirty="0"/>
          </a:p>
        </p:txBody>
      </p:sp>
      <p:pic>
        <p:nvPicPr>
          <p:cNvPr id="7" name="Čuvar mjesta sadržaja 6" descr="ЛАУРА ПАУСИН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533400"/>
            <a:ext cx="3505200" cy="58213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 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257800"/>
          </a:xfrm>
        </p:spPr>
        <p:txBody>
          <a:bodyPr/>
          <a:lstStyle/>
          <a:p>
            <a:r>
              <a:rPr lang="bs-Latn-BA" dirty="0" err="1" smtClean="0"/>
              <a:t>Tiziano</a:t>
            </a:r>
            <a:r>
              <a:rPr lang="bs-Latn-BA" dirty="0" smtClean="0"/>
              <a:t> </a:t>
            </a:r>
            <a:r>
              <a:rPr lang="bs-Latn-BA" dirty="0" err="1" smtClean="0"/>
              <a:t>Ferro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arrivato</a:t>
            </a:r>
            <a:r>
              <a:rPr lang="bs-Latn-BA" dirty="0" smtClean="0"/>
              <a:t> al </a:t>
            </a:r>
            <a:r>
              <a:rPr lang="bs-Latn-BA" dirty="0" err="1" smtClean="0"/>
              <a:t>successo</a:t>
            </a:r>
            <a:r>
              <a:rPr lang="bs-Latn-BA" dirty="0" smtClean="0"/>
              <a:t> </a:t>
            </a:r>
            <a:r>
              <a:rPr lang="bs-Latn-BA" dirty="0" err="1" smtClean="0"/>
              <a:t>molto</a:t>
            </a:r>
            <a:r>
              <a:rPr lang="bs-Latn-BA" dirty="0" smtClean="0"/>
              <a:t> </a:t>
            </a:r>
            <a:r>
              <a:rPr lang="bs-Latn-BA" dirty="0" err="1" smtClean="0"/>
              <a:t>giovane</a:t>
            </a:r>
            <a:r>
              <a:rPr lang="bs-Latn-BA" dirty="0" smtClean="0"/>
              <a:t> con “</a:t>
            </a:r>
            <a:r>
              <a:rPr lang="bs-Latn-BA" dirty="0" err="1" smtClean="0"/>
              <a:t>Perdono</a:t>
            </a:r>
            <a:r>
              <a:rPr lang="bs-Latn-BA" dirty="0" smtClean="0"/>
              <a:t>”. Autore di </a:t>
            </a:r>
            <a:r>
              <a:rPr lang="bs-Latn-BA" dirty="0" err="1" smtClean="0"/>
              <a:t>musica</a:t>
            </a:r>
            <a:r>
              <a:rPr lang="bs-Latn-BA" dirty="0" smtClean="0"/>
              <a:t> e </a:t>
            </a:r>
            <a:r>
              <a:rPr lang="bs-Latn-BA" dirty="0" err="1" smtClean="0"/>
              <a:t>testi</a:t>
            </a:r>
            <a:r>
              <a:rPr lang="bs-Latn-BA" dirty="0" smtClean="0"/>
              <a:t> </a:t>
            </a:r>
            <a:r>
              <a:rPr lang="bs-Latn-BA" dirty="0" err="1" smtClean="0"/>
              <a:t>delle</a:t>
            </a:r>
            <a:r>
              <a:rPr lang="bs-Latn-BA" dirty="0" smtClean="0"/>
              <a:t> </a:t>
            </a:r>
            <a:r>
              <a:rPr lang="bs-Latn-BA" dirty="0" err="1" smtClean="0"/>
              <a:t>sue</a:t>
            </a:r>
            <a:r>
              <a:rPr lang="bs-Latn-BA" dirty="0" smtClean="0"/>
              <a:t> </a:t>
            </a:r>
            <a:r>
              <a:rPr lang="bs-Latn-BA" dirty="0" err="1" smtClean="0"/>
              <a:t>canzoni</a:t>
            </a:r>
            <a:r>
              <a:rPr lang="bs-Latn-BA" dirty="0" smtClean="0"/>
              <a:t>, </a:t>
            </a:r>
            <a:r>
              <a:rPr lang="bs-Latn-BA" dirty="0" err="1" smtClean="0"/>
              <a:t>canta</a:t>
            </a:r>
            <a:r>
              <a:rPr lang="bs-Latn-BA" dirty="0" smtClean="0"/>
              <a:t> </a:t>
            </a:r>
            <a:r>
              <a:rPr lang="bs-Latn-BA" dirty="0" err="1" smtClean="0"/>
              <a:t>anche</a:t>
            </a:r>
            <a:r>
              <a:rPr lang="bs-Latn-BA" dirty="0" smtClean="0"/>
              <a:t> in </a:t>
            </a:r>
            <a:r>
              <a:rPr lang="bs-Latn-BA" dirty="0" err="1" smtClean="0"/>
              <a:t>spagnolo</a:t>
            </a:r>
            <a:r>
              <a:rPr lang="bs-Latn-BA" dirty="0" smtClean="0"/>
              <a:t> </a:t>
            </a:r>
            <a:r>
              <a:rPr lang="bs-Latn-BA" dirty="0" err="1" smtClean="0"/>
              <a:t>ed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oggi</a:t>
            </a:r>
            <a:r>
              <a:rPr lang="bs-Latn-BA" dirty="0" smtClean="0"/>
              <a:t> </a:t>
            </a:r>
            <a:r>
              <a:rPr lang="bs-Latn-BA" dirty="0" err="1" smtClean="0"/>
              <a:t>uno</a:t>
            </a:r>
            <a:r>
              <a:rPr lang="bs-Latn-BA" dirty="0" smtClean="0"/>
              <a:t> </a:t>
            </a:r>
            <a:r>
              <a:rPr lang="bs-Latn-BA" dirty="0" err="1" smtClean="0"/>
              <a:t>dei</a:t>
            </a:r>
            <a:r>
              <a:rPr lang="bs-Latn-BA" dirty="0" smtClean="0"/>
              <a:t> </a:t>
            </a:r>
            <a:r>
              <a:rPr lang="bs-Latn-BA" dirty="0" err="1" smtClean="0"/>
              <a:t>cantanti</a:t>
            </a:r>
            <a:r>
              <a:rPr lang="bs-Latn-BA" dirty="0" smtClean="0"/>
              <a:t> </a:t>
            </a:r>
            <a:r>
              <a:rPr lang="bs-Latn-BA" dirty="0" err="1" smtClean="0"/>
              <a:t>italiani</a:t>
            </a:r>
            <a:r>
              <a:rPr lang="bs-Latn-BA" dirty="0" smtClean="0"/>
              <a:t> </a:t>
            </a:r>
            <a:r>
              <a:rPr lang="bs-Latn-BA" dirty="0" err="1" smtClean="0"/>
              <a:t>pi</a:t>
            </a:r>
            <a:r>
              <a:rPr lang="it-IT" dirty="0" smtClean="0"/>
              <a:t>ù</a:t>
            </a:r>
            <a:r>
              <a:rPr lang="bs-Latn-BA" dirty="0" smtClean="0"/>
              <a:t> </a:t>
            </a:r>
            <a:r>
              <a:rPr lang="bs-Latn-BA" dirty="0" err="1" smtClean="0"/>
              <a:t>conosciuti</a:t>
            </a:r>
            <a:r>
              <a:rPr lang="bs-Latn-BA" dirty="0" smtClean="0"/>
              <a:t> al </a:t>
            </a:r>
            <a:r>
              <a:rPr lang="bs-Latn-BA" dirty="0" err="1" smtClean="0"/>
              <a:t>mondo</a:t>
            </a:r>
            <a:r>
              <a:rPr lang="bs-Latn-BA" dirty="0" smtClean="0"/>
              <a:t>. Ha </a:t>
            </a:r>
            <a:r>
              <a:rPr lang="bs-Latn-BA" dirty="0" err="1" smtClean="0"/>
              <a:t>vinto</a:t>
            </a:r>
            <a:r>
              <a:rPr lang="bs-Latn-BA" dirty="0" smtClean="0"/>
              <a:t> </a:t>
            </a:r>
            <a:r>
              <a:rPr lang="bs-Latn-BA" dirty="0" err="1" smtClean="0"/>
              <a:t>due</a:t>
            </a:r>
            <a:r>
              <a:rPr lang="bs-Latn-BA" dirty="0" smtClean="0"/>
              <a:t> MTV </a:t>
            </a:r>
            <a:r>
              <a:rPr lang="bs-Latn-BA" dirty="0" err="1" smtClean="0"/>
              <a:t>awards</a:t>
            </a:r>
            <a:r>
              <a:rPr lang="bs-Latn-BA" dirty="0" smtClean="0"/>
              <a:t> e </a:t>
            </a:r>
            <a:r>
              <a:rPr lang="bs-Latn-BA" dirty="0" err="1" smtClean="0"/>
              <a:t>collabora</a:t>
            </a:r>
            <a:r>
              <a:rPr lang="bs-Latn-BA" dirty="0" smtClean="0"/>
              <a:t> con </a:t>
            </a:r>
            <a:r>
              <a:rPr lang="bs-Latn-BA" dirty="0" err="1" smtClean="0"/>
              <a:t>grandi</a:t>
            </a:r>
            <a:r>
              <a:rPr lang="bs-Latn-BA" dirty="0" smtClean="0"/>
              <a:t> artisti, </a:t>
            </a:r>
            <a:r>
              <a:rPr lang="bs-Latn-BA" dirty="0" err="1" smtClean="0"/>
              <a:t>italiani</a:t>
            </a:r>
            <a:r>
              <a:rPr lang="bs-Latn-BA" dirty="0" smtClean="0"/>
              <a:t> e non. </a:t>
            </a:r>
            <a:endParaRPr lang="en-US" dirty="0"/>
          </a:p>
        </p:txBody>
      </p:sp>
      <p:pic>
        <p:nvPicPr>
          <p:cNvPr id="5" name="Čuvar mjesta sadržaja 4" descr="тизиано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295400"/>
            <a:ext cx="4038600" cy="4114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 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endParaRPr lang="bs-Latn-BA" dirty="0" smtClean="0"/>
          </a:p>
          <a:p>
            <a:r>
              <a:rPr lang="bs-Latn-BA" dirty="0" err="1" smtClean="0"/>
              <a:t>Lorenzo</a:t>
            </a:r>
            <a:r>
              <a:rPr lang="bs-Latn-BA" dirty="0" smtClean="0"/>
              <a:t> </a:t>
            </a:r>
            <a:r>
              <a:rPr lang="bs-Latn-BA" dirty="0" err="1" smtClean="0"/>
              <a:t>Cherubini</a:t>
            </a:r>
            <a:r>
              <a:rPr lang="bs-Latn-BA" dirty="0" smtClean="0"/>
              <a:t> ha </a:t>
            </a:r>
            <a:r>
              <a:rPr lang="bs-Latn-BA" dirty="0" err="1" smtClean="0"/>
              <a:t>cominciato</a:t>
            </a:r>
            <a:r>
              <a:rPr lang="bs-Latn-BA" dirty="0" smtClean="0"/>
              <a:t> </a:t>
            </a:r>
            <a:r>
              <a:rPr lang="bs-Latn-BA" dirty="0" err="1" smtClean="0"/>
              <a:t>come</a:t>
            </a:r>
            <a:r>
              <a:rPr lang="bs-Latn-BA" dirty="0" smtClean="0"/>
              <a:t> dj per </a:t>
            </a:r>
            <a:r>
              <a:rPr lang="bs-Latn-BA" dirty="0" err="1" smtClean="0"/>
              <a:t>diventare</a:t>
            </a:r>
            <a:r>
              <a:rPr lang="bs-Latn-BA" dirty="0" smtClean="0"/>
              <a:t> </a:t>
            </a:r>
            <a:r>
              <a:rPr lang="bs-Latn-BA" dirty="0" err="1" smtClean="0"/>
              <a:t>poi</a:t>
            </a:r>
            <a:r>
              <a:rPr lang="bs-Latn-BA" dirty="0" smtClean="0"/>
              <a:t> </a:t>
            </a:r>
            <a:r>
              <a:rPr lang="bs-Latn-BA" dirty="0" err="1" smtClean="0"/>
              <a:t>cantautore</a:t>
            </a:r>
            <a:r>
              <a:rPr lang="bs-Latn-BA" dirty="0" smtClean="0"/>
              <a:t> di </a:t>
            </a:r>
            <a:r>
              <a:rPr lang="bs-Latn-BA" dirty="0" err="1" smtClean="0"/>
              <a:t>grande</a:t>
            </a:r>
            <a:r>
              <a:rPr lang="bs-Latn-BA" dirty="0" smtClean="0"/>
              <a:t> </a:t>
            </a:r>
            <a:r>
              <a:rPr lang="bs-Latn-BA" dirty="0" err="1" smtClean="0"/>
              <a:t>successo</a:t>
            </a:r>
            <a:r>
              <a:rPr lang="bs-Latn-BA" dirty="0" smtClean="0"/>
              <a:t>. </a:t>
            </a:r>
          </a:p>
          <a:p>
            <a:r>
              <a:rPr lang="bs-Latn-BA" dirty="0" err="1" smtClean="0"/>
              <a:t>Passato</a:t>
            </a:r>
            <a:r>
              <a:rPr lang="bs-Latn-BA" dirty="0" smtClean="0"/>
              <a:t> </a:t>
            </a:r>
            <a:r>
              <a:rPr lang="bs-Latn-BA" dirty="0" err="1" smtClean="0"/>
              <a:t>dal</a:t>
            </a:r>
            <a:r>
              <a:rPr lang="bs-Latn-BA" dirty="0" smtClean="0"/>
              <a:t> </a:t>
            </a:r>
            <a:r>
              <a:rPr lang="bs-Latn-BA" dirty="0" err="1" smtClean="0"/>
              <a:t>rap</a:t>
            </a:r>
            <a:r>
              <a:rPr lang="bs-Latn-BA" dirty="0" smtClean="0"/>
              <a:t> alla </a:t>
            </a:r>
            <a:r>
              <a:rPr lang="bs-Latn-BA" dirty="0" err="1" smtClean="0"/>
              <a:t>musica</a:t>
            </a:r>
            <a:r>
              <a:rPr lang="bs-Latn-BA" dirty="0" smtClean="0"/>
              <a:t> </a:t>
            </a:r>
            <a:r>
              <a:rPr lang="bs-Latn-BA" dirty="0" err="1" smtClean="0"/>
              <a:t>etnica</a:t>
            </a:r>
            <a:r>
              <a:rPr lang="bs-Latn-BA" dirty="0" smtClean="0"/>
              <a:t>, </a:t>
            </a:r>
            <a:r>
              <a:rPr lang="bs-Latn-BA" dirty="0" err="1" smtClean="0"/>
              <a:t>Jovantti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un </a:t>
            </a:r>
            <a:r>
              <a:rPr lang="bs-Latn-BA" dirty="0" err="1" smtClean="0"/>
              <a:t>dei</a:t>
            </a:r>
            <a:r>
              <a:rPr lang="bs-Latn-BA" dirty="0" smtClean="0"/>
              <a:t> </a:t>
            </a:r>
            <a:r>
              <a:rPr lang="bs-Latn-BA" dirty="0" err="1" smtClean="0"/>
              <a:t>pi</a:t>
            </a:r>
            <a:r>
              <a:rPr lang="it-IT" dirty="0" smtClean="0"/>
              <a:t>ù</a:t>
            </a:r>
            <a:r>
              <a:rPr lang="bs-Latn-BA" dirty="0" smtClean="0"/>
              <a:t> </a:t>
            </a:r>
            <a:r>
              <a:rPr lang="bs-Latn-BA" dirty="0" err="1" smtClean="0"/>
              <a:t>importanti</a:t>
            </a:r>
            <a:r>
              <a:rPr lang="bs-Latn-BA" dirty="0" smtClean="0"/>
              <a:t> </a:t>
            </a:r>
            <a:r>
              <a:rPr lang="bs-Latn-BA" dirty="0" err="1" smtClean="0"/>
              <a:t>cantautori</a:t>
            </a:r>
            <a:r>
              <a:rPr lang="bs-Latn-BA" dirty="0" smtClean="0"/>
              <a:t> </a:t>
            </a:r>
            <a:r>
              <a:rPr lang="bs-Latn-BA" dirty="0" err="1" smtClean="0"/>
              <a:t>italiani</a:t>
            </a:r>
            <a:r>
              <a:rPr lang="bs-Latn-BA" dirty="0" smtClean="0"/>
              <a:t>.</a:t>
            </a:r>
            <a:endParaRPr lang="en-US" dirty="0"/>
          </a:p>
        </p:txBody>
      </p:sp>
      <p:pic>
        <p:nvPicPr>
          <p:cNvPr id="5" name="Čuvar mjesta sadržaja 4" descr="јованотт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38600" cy="3739356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 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/>
          <a:lstStyle/>
          <a:p>
            <a:endParaRPr lang="bs-Latn-BA" dirty="0" smtClean="0"/>
          </a:p>
          <a:p>
            <a:pPr>
              <a:buNone/>
            </a:pPr>
            <a:r>
              <a:rPr lang="bs-Latn-BA" dirty="0" smtClean="0"/>
              <a:t>    </a:t>
            </a:r>
            <a:r>
              <a:rPr lang="bs-Latn-BA" dirty="0" err="1" smtClean="0"/>
              <a:t>Amatissimo</a:t>
            </a:r>
            <a:r>
              <a:rPr lang="bs-Latn-BA" dirty="0" smtClean="0"/>
              <a:t> </a:t>
            </a:r>
            <a:r>
              <a:rPr lang="bs-Latn-BA" dirty="0" err="1" smtClean="0"/>
              <a:t>soprattutto</a:t>
            </a:r>
            <a:r>
              <a:rPr lang="bs-Latn-BA" dirty="0" smtClean="0"/>
              <a:t> dai </a:t>
            </a:r>
            <a:r>
              <a:rPr lang="bs-Latn-BA" dirty="0" err="1" smtClean="0"/>
              <a:t>giovani</a:t>
            </a:r>
            <a:r>
              <a:rPr lang="bs-Latn-BA" dirty="0" smtClean="0"/>
              <a:t>, </a:t>
            </a:r>
            <a:r>
              <a:rPr lang="bs-Latn-BA" dirty="0" err="1" smtClean="0"/>
              <a:t>Vasco</a:t>
            </a:r>
            <a:r>
              <a:rPr lang="bs-Latn-BA" dirty="0" smtClean="0"/>
              <a:t> </a:t>
            </a:r>
            <a:r>
              <a:rPr lang="bs-Latn-BA" dirty="0" err="1" smtClean="0"/>
              <a:t>Rossi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protagonista della </a:t>
            </a:r>
            <a:r>
              <a:rPr lang="bs-Latn-BA" dirty="0" err="1" smtClean="0"/>
              <a:t>musica</a:t>
            </a:r>
            <a:r>
              <a:rPr lang="bs-Latn-BA" dirty="0" smtClean="0"/>
              <a:t> rock </a:t>
            </a:r>
            <a:r>
              <a:rPr lang="bs-Latn-BA" dirty="0" err="1" smtClean="0"/>
              <a:t>italiana</a:t>
            </a:r>
            <a:r>
              <a:rPr lang="bs-Latn-BA" dirty="0" smtClean="0"/>
              <a:t> </a:t>
            </a:r>
            <a:r>
              <a:rPr lang="bs-Latn-BA" dirty="0" err="1" smtClean="0"/>
              <a:t>ed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considerato</a:t>
            </a:r>
            <a:r>
              <a:rPr lang="bs-Latn-BA" dirty="0" smtClean="0"/>
              <a:t> </a:t>
            </a:r>
            <a:r>
              <a:rPr lang="bs-Latn-BA" dirty="0" err="1" smtClean="0"/>
              <a:t>una</a:t>
            </a:r>
            <a:r>
              <a:rPr lang="bs-Latn-BA" dirty="0" smtClean="0"/>
              <a:t> legenda: </a:t>
            </a:r>
            <a:r>
              <a:rPr lang="bs-Latn-BA" dirty="0" err="1" smtClean="0"/>
              <a:t>oltre</a:t>
            </a:r>
            <a:r>
              <a:rPr lang="bs-Latn-BA" dirty="0" smtClean="0"/>
              <a:t> </a:t>
            </a:r>
            <a:r>
              <a:rPr lang="bs-Latn-BA" dirty="0" err="1" smtClean="0"/>
              <a:t>ai</a:t>
            </a:r>
            <a:r>
              <a:rPr lang="bs-Latn-BA" dirty="0" smtClean="0"/>
              <a:t> milioni di </a:t>
            </a:r>
            <a:r>
              <a:rPr lang="bs-Latn-BA" dirty="0" err="1" smtClean="0"/>
              <a:t>dischi</a:t>
            </a:r>
            <a:r>
              <a:rPr lang="bs-Latn-BA" dirty="0" smtClean="0"/>
              <a:t> </a:t>
            </a:r>
            <a:r>
              <a:rPr lang="bs-Latn-BA" dirty="0" err="1" smtClean="0"/>
              <a:t>venduti</a:t>
            </a:r>
            <a:r>
              <a:rPr lang="bs-Latn-BA" dirty="0" smtClean="0"/>
              <a:t>, i </a:t>
            </a:r>
            <a:r>
              <a:rPr lang="bs-Latn-BA" dirty="0" err="1" smtClean="0"/>
              <a:t>suoi</a:t>
            </a:r>
            <a:r>
              <a:rPr lang="bs-Latn-BA" dirty="0" smtClean="0"/>
              <a:t> </a:t>
            </a:r>
            <a:r>
              <a:rPr lang="bs-Latn-BA" dirty="0" err="1" smtClean="0"/>
              <a:t>concerti</a:t>
            </a:r>
            <a:r>
              <a:rPr lang="bs-Latn-BA" dirty="0" smtClean="0"/>
              <a:t> </a:t>
            </a:r>
            <a:r>
              <a:rPr lang="bs-Latn-BA" dirty="0" err="1" smtClean="0"/>
              <a:t>hanno</a:t>
            </a:r>
            <a:r>
              <a:rPr lang="bs-Latn-BA" dirty="0" smtClean="0"/>
              <a:t> </a:t>
            </a:r>
            <a:r>
              <a:rPr lang="bs-Latn-BA" dirty="0" err="1" smtClean="0"/>
              <a:t>spesso</a:t>
            </a:r>
            <a:r>
              <a:rPr lang="bs-Latn-BA" dirty="0" smtClean="0"/>
              <a:t> </a:t>
            </a:r>
            <a:r>
              <a:rPr lang="bs-Latn-BA" dirty="0" err="1" smtClean="0"/>
              <a:t>avuto</a:t>
            </a:r>
            <a:r>
              <a:rPr lang="bs-Latn-BA" dirty="0" smtClean="0"/>
              <a:t> di 100 000 </a:t>
            </a:r>
            <a:r>
              <a:rPr lang="bs-Latn-BA" dirty="0" err="1" smtClean="0"/>
              <a:t>spettatori</a:t>
            </a:r>
            <a:r>
              <a:rPr lang="bs-Latn-BA" dirty="0" smtClean="0"/>
              <a:t>.</a:t>
            </a:r>
            <a:endParaRPr lang="en-US" dirty="0"/>
          </a:p>
        </p:txBody>
      </p:sp>
      <p:pic>
        <p:nvPicPr>
          <p:cNvPr id="5" name="Čuvar mjesta sadržaja 4" descr="150px-Vasco_Rossi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143000"/>
            <a:ext cx="3200400" cy="463215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 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endParaRPr lang="bs-Latn-BA" dirty="0" smtClean="0"/>
          </a:p>
          <a:p>
            <a:pPr>
              <a:buNone/>
            </a:pPr>
            <a:r>
              <a:rPr lang="bs-Latn-BA" dirty="0" smtClean="0"/>
              <a:t>     </a:t>
            </a:r>
            <a:r>
              <a:rPr lang="bs-Latn-BA" dirty="0" err="1" smtClean="0"/>
              <a:t>Ligabue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un </a:t>
            </a:r>
            <a:r>
              <a:rPr lang="bs-Latn-BA" dirty="0" err="1" smtClean="0"/>
              <a:t>grande</a:t>
            </a:r>
            <a:r>
              <a:rPr lang="bs-Latn-BA" dirty="0" smtClean="0"/>
              <a:t> </a:t>
            </a:r>
            <a:r>
              <a:rPr lang="bs-Latn-BA" dirty="0" err="1" smtClean="0"/>
              <a:t>idolo</a:t>
            </a:r>
            <a:r>
              <a:rPr lang="bs-Latn-BA" dirty="0" smtClean="0"/>
              <a:t> della </a:t>
            </a:r>
            <a:r>
              <a:rPr lang="bs-Latn-BA" dirty="0" err="1" smtClean="0"/>
              <a:t>musica</a:t>
            </a:r>
            <a:r>
              <a:rPr lang="bs-Latn-BA" dirty="0" smtClean="0"/>
              <a:t> rock </a:t>
            </a:r>
            <a:r>
              <a:rPr lang="bs-Latn-BA" dirty="0" err="1" smtClean="0"/>
              <a:t>italiana</a:t>
            </a:r>
            <a:r>
              <a:rPr lang="bs-Latn-BA" dirty="0" smtClean="0"/>
              <a:t>.  </a:t>
            </a:r>
            <a:r>
              <a:rPr lang="bs-Latn-BA" dirty="0" err="1" smtClean="0"/>
              <a:t>Dalla</a:t>
            </a:r>
            <a:r>
              <a:rPr lang="bs-Latn-BA" dirty="0" smtClean="0"/>
              <a:t> </a:t>
            </a:r>
            <a:r>
              <a:rPr lang="bs-Latn-BA" dirty="0" err="1" smtClean="0"/>
              <a:t>voce</a:t>
            </a:r>
            <a:r>
              <a:rPr lang="bs-Latn-BA" dirty="0" smtClean="0"/>
              <a:t> bella e </a:t>
            </a:r>
            <a:r>
              <a:rPr lang="bs-Latn-BA" dirty="0" err="1" smtClean="0"/>
              <a:t>particolare</a:t>
            </a:r>
            <a:r>
              <a:rPr lang="bs-Latn-BA" dirty="0" smtClean="0"/>
              <a:t> e con le </a:t>
            </a:r>
            <a:r>
              <a:rPr lang="bs-Latn-BA" dirty="0" err="1" smtClean="0"/>
              <a:t>sue</a:t>
            </a:r>
            <a:r>
              <a:rPr lang="bs-Latn-BA" dirty="0" smtClean="0"/>
              <a:t> </a:t>
            </a:r>
            <a:r>
              <a:rPr lang="bs-Latn-BA" dirty="0" err="1" smtClean="0"/>
              <a:t>canzoni</a:t>
            </a:r>
            <a:r>
              <a:rPr lang="bs-Latn-BA" dirty="0" smtClean="0"/>
              <a:t> </a:t>
            </a:r>
            <a:r>
              <a:rPr lang="bs-Latn-BA" dirty="0" err="1" smtClean="0"/>
              <a:t>ritmiche</a:t>
            </a:r>
            <a:r>
              <a:rPr lang="bs-Latn-BA" dirty="0" smtClean="0"/>
              <a:t>  e </a:t>
            </a:r>
            <a:r>
              <a:rPr lang="bs-Latn-BA" dirty="0" err="1" smtClean="0"/>
              <a:t>melodiche</a:t>
            </a:r>
            <a:r>
              <a:rPr lang="bs-Latn-BA" dirty="0" smtClean="0"/>
              <a:t> </a:t>
            </a:r>
            <a:r>
              <a:rPr lang="bs-Latn-BA" dirty="0" err="1" smtClean="0"/>
              <a:t>appassiona</a:t>
            </a:r>
            <a:r>
              <a:rPr lang="bs-Latn-BA" dirty="0" smtClean="0"/>
              <a:t> i </a:t>
            </a:r>
            <a:r>
              <a:rPr lang="bs-Latn-BA" dirty="0" err="1" smtClean="0"/>
              <a:t>suoi</a:t>
            </a:r>
            <a:r>
              <a:rPr lang="bs-Latn-BA" dirty="0" smtClean="0"/>
              <a:t> </a:t>
            </a:r>
            <a:r>
              <a:rPr lang="bs-Latn-BA" dirty="0" err="1" smtClean="0"/>
              <a:t>numerosissimi</a:t>
            </a:r>
            <a:r>
              <a:rPr lang="bs-Latn-BA" dirty="0" smtClean="0"/>
              <a:t> </a:t>
            </a:r>
            <a:r>
              <a:rPr lang="bs-Latn-BA" dirty="0" err="1" smtClean="0"/>
              <a:t>fans</a:t>
            </a:r>
            <a:r>
              <a:rPr lang="bs-Latn-BA" dirty="0" smtClean="0"/>
              <a:t>. </a:t>
            </a:r>
            <a:r>
              <a:rPr lang="bs-Latn-BA" dirty="0" err="1" smtClean="0"/>
              <a:t>Inoltre</a:t>
            </a:r>
            <a:r>
              <a:rPr lang="bs-Latn-BA" dirty="0" smtClean="0"/>
              <a:t>, </a:t>
            </a:r>
            <a:r>
              <a:rPr lang="bs-Latn-BA" dirty="0" err="1" smtClean="0"/>
              <a:t>scrive</a:t>
            </a:r>
            <a:r>
              <a:rPr lang="bs-Latn-BA" dirty="0" smtClean="0"/>
              <a:t> </a:t>
            </a:r>
            <a:r>
              <a:rPr lang="bs-Latn-BA" dirty="0" err="1" smtClean="0"/>
              <a:t>romanzi</a:t>
            </a:r>
            <a:r>
              <a:rPr lang="bs-Latn-BA" dirty="0" smtClean="0"/>
              <a:t> </a:t>
            </a:r>
            <a:r>
              <a:rPr lang="bs-Latn-BA" dirty="0" err="1" smtClean="0"/>
              <a:t>ed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anche</a:t>
            </a:r>
            <a:r>
              <a:rPr lang="bs-Latn-BA" dirty="0" smtClean="0"/>
              <a:t> </a:t>
            </a:r>
            <a:r>
              <a:rPr lang="bs-Latn-BA" dirty="0" err="1" smtClean="0"/>
              <a:t>regista</a:t>
            </a:r>
            <a:r>
              <a:rPr lang="bs-Latn-BA" dirty="0" smtClean="0"/>
              <a:t>.</a:t>
            </a:r>
            <a:endParaRPr lang="en-US" dirty="0"/>
          </a:p>
        </p:txBody>
      </p:sp>
      <p:pic>
        <p:nvPicPr>
          <p:cNvPr id="5" name="Čuvar mjesta sadržaja 4" descr="лигабу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295400"/>
            <a:ext cx="4038600" cy="353020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191000" cy="5287963"/>
          </a:xfrm>
        </p:spPr>
        <p:txBody>
          <a:bodyPr/>
          <a:lstStyle/>
          <a:p>
            <a:r>
              <a:rPr lang="bs-Latn-BA" dirty="0" err="1" smtClean="0"/>
              <a:t>Giusy</a:t>
            </a:r>
            <a:r>
              <a:rPr lang="bs-Latn-BA" dirty="0" smtClean="0"/>
              <a:t> </a:t>
            </a:r>
            <a:r>
              <a:rPr lang="bs-Latn-BA" dirty="0" err="1" smtClean="0"/>
              <a:t>Ferreri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un </a:t>
            </a:r>
            <a:r>
              <a:rPr lang="bs-Latn-BA" dirty="0" err="1" smtClean="0"/>
              <a:t>caso</a:t>
            </a:r>
            <a:r>
              <a:rPr lang="bs-Latn-BA" dirty="0" smtClean="0"/>
              <a:t> a </a:t>
            </a:r>
            <a:r>
              <a:rPr lang="bs-Latn-BA" dirty="0" err="1" smtClean="0"/>
              <a:t>parte</a:t>
            </a:r>
            <a:r>
              <a:rPr lang="bs-Latn-BA" dirty="0" smtClean="0"/>
              <a:t>. Non solo per la sua bella </a:t>
            </a:r>
            <a:r>
              <a:rPr lang="bs-Latn-BA" dirty="0" err="1" smtClean="0"/>
              <a:t>voce</a:t>
            </a:r>
            <a:r>
              <a:rPr lang="bs-Latn-BA" dirty="0" smtClean="0"/>
              <a:t>, ma </a:t>
            </a:r>
            <a:r>
              <a:rPr lang="bs-Latn-BA" dirty="0" err="1" smtClean="0"/>
              <a:t>anche</a:t>
            </a:r>
            <a:r>
              <a:rPr lang="bs-Latn-BA" dirty="0" smtClean="0"/>
              <a:t> </a:t>
            </a:r>
            <a:r>
              <a:rPr lang="bs-Latn-BA" dirty="0" err="1" smtClean="0"/>
              <a:t>perch</a:t>
            </a:r>
            <a:r>
              <a:rPr lang="it-IT" dirty="0" smtClean="0"/>
              <a:t>é</a:t>
            </a:r>
            <a:r>
              <a:rPr lang="bs-Latn-BA" dirty="0" smtClean="0"/>
              <a:t> </a:t>
            </a:r>
            <a:r>
              <a:rPr lang="it-IT" dirty="0" smtClean="0"/>
              <a:t>è</a:t>
            </a:r>
            <a:r>
              <a:rPr lang="bs-Latn-BA" dirty="0" smtClean="0"/>
              <a:t> </a:t>
            </a:r>
            <a:r>
              <a:rPr lang="bs-Latn-BA" dirty="0" err="1" smtClean="0"/>
              <a:t>diventata</a:t>
            </a:r>
            <a:r>
              <a:rPr lang="bs-Latn-BA" dirty="0" smtClean="0"/>
              <a:t> </a:t>
            </a:r>
            <a:r>
              <a:rPr lang="bs-Latn-BA" dirty="0" err="1" smtClean="0"/>
              <a:t>famosa</a:t>
            </a:r>
            <a:r>
              <a:rPr lang="bs-Latn-BA" dirty="0" smtClean="0"/>
              <a:t> </a:t>
            </a:r>
            <a:r>
              <a:rPr lang="bs-Latn-BA" dirty="0" err="1" smtClean="0"/>
              <a:t>grazie</a:t>
            </a:r>
            <a:r>
              <a:rPr lang="bs-Latn-BA" dirty="0" smtClean="0"/>
              <a:t> a un talent </a:t>
            </a:r>
            <a:r>
              <a:rPr lang="bs-Latn-BA" dirty="0" err="1" smtClean="0"/>
              <a:t>show</a:t>
            </a:r>
            <a:r>
              <a:rPr lang="bs-Latn-BA" dirty="0" smtClean="0"/>
              <a:t>, “X </a:t>
            </a:r>
            <a:r>
              <a:rPr lang="bs-Latn-BA" dirty="0" err="1" smtClean="0"/>
              <a:t>factor</a:t>
            </a:r>
            <a:r>
              <a:rPr lang="bs-Latn-BA" dirty="0" smtClean="0"/>
              <a:t>”. In </a:t>
            </a:r>
            <a:r>
              <a:rPr lang="bs-Latn-BA" dirty="0" err="1" smtClean="0"/>
              <a:t>pochi</a:t>
            </a:r>
            <a:r>
              <a:rPr lang="bs-Latn-BA" dirty="0" smtClean="0"/>
              <a:t> </a:t>
            </a:r>
            <a:r>
              <a:rPr lang="bs-Latn-BA" dirty="0" err="1" smtClean="0"/>
              <a:t>anni</a:t>
            </a:r>
            <a:r>
              <a:rPr lang="bs-Latn-BA" dirty="0" smtClean="0"/>
              <a:t>, con il </a:t>
            </a:r>
            <a:r>
              <a:rPr lang="bs-Latn-BA" dirty="0" err="1" smtClean="0"/>
              <a:t>suo</a:t>
            </a:r>
            <a:r>
              <a:rPr lang="bs-Latn-BA" dirty="0" smtClean="0"/>
              <a:t> </a:t>
            </a:r>
            <a:r>
              <a:rPr lang="bs-Latn-BA" dirty="0" err="1" smtClean="0"/>
              <a:t>talento</a:t>
            </a:r>
            <a:r>
              <a:rPr lang="bs-Latn-BA" dirty="0"/>
              <a:t>  </a:t>
            </a:r>
            <a:r>
              <a:rPr lang="bs-Latn-BA" dirty="0" smtClean="0"/>
              <a:t>  ( </a:t>
            </a:r>
            <a:r>
              <a:rPr lang="bs-Latn-BA" dirty="0" err="1" smtClean="0"/>
              <a:t>compone</a:t>
            </a:r>
            <a:r>
              <a:rPr lang="bs-Latn-BA" dirty="0" smtClean="0"/>
              <a:t> </a:t>
            </a:r>
            <a:r>
              <a:rPr lang="bs-Latn-BA" dirty="0" err="1" smtClean="0"/>
              <a:t>alcune</a:t>
            </a:r>
            <a:r>
              <a:rPr lang="bs-Latn-BA" dirty="0" smtClean="0"/>
              <a:t> </a:t>
            </a:r>
            <a:r>
              <a:rPr lang="bs-Latn-BA" dirty="0" err="1" smtClean="0"/>
              <a:t>delle</a:t>
            </a:r>
            <a:r>
              <a:rPr lang="bs-Latn-BA" dirty="0" smtClean="0"/>
              <a:t> </a:t>
            </a:r>
            <a:r>
              <a:rPr lang="bs-Latn-BA" dirty="0" err="1" smtClean="0"/>
              <a:t>sue</a:t>
            </a:r>
            <a:r>
              <a:rPr lang="bs-Latn-BA" dirty="0" smtClean="0"/>
              <a:t> </a:t>
            </a:r>
            <a:r>
              <a:rPr lang="bs-Latn-BA" dirty="0" err="1" smtClean="0"/>
              <a:t>canzoni</a:t>
            </a:r>
            <a:r>
              <a:rPr lang="bs-Latn-BA" dirty="0" smtClean="0"/>
              <a:t>) ha </a:t>
            </a:r>
            <a:r>
              <a:rPr lang="bs-Latn-BA" dirty="0" err="1" smtClean="0"/>
              <a:t>conquistato</a:t>
            </a:r>
            <a:r>
              <a:rPr lang="bs-Latn-BA" dirty="0" smtClean="0"/>
              <a:t> le </a:t>
            </a:r>
            <a:r>
              <a:rPr lang="bs-Latn-BA" dirty="0" err="1" smtClean="0"/>
              <a:t>classifiche</a:t>
            </a:r>
            <a:r>
              <a:rPr lang="bs-Latn-BA" dirty="0" smtClean="0"/>
              <a:t> </a:t>
            </a:r>
            <a:r>
              <a:rPr lang="bs-Latn-BA" dirty="0" err="1" smtClean="0"/>
              <a:t>italiane</a:t>
            </a:r>
            <a:r>
              <a:rPr lang="bs-Latn-BA" dirty="0" smtClean="0"/>
              <a:t> e </a:t>
            </a:r>
            <a:r>
              <a:rPr lang="bs-Latn-BA" dirty="0" err="1" smtClean="0"/>
              <a:t>internazionali</a:t>
            </a:r>
            <a:r>
              <a:rPr lang="bs-Latn-BA" dirty="0" smtClean="0"/>
              <a:t>.</a:t>
            </a:r>
            <a:endParaRPr lang="en-US" dirty="0"/>
          </a:p>
        </p:txBody>
      </p:sp>
      <p:pic>
        <p:nvPicPr>
          <p:cNvPr id="5" name="Čuvar mjesta sadržaja 4" descr="FERRERIO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752600"/>
            <a:ext cx="3962400" cy="3367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bs-Latn-BA" dirty="0" smtClean="0"/>
              <a:t>   </a:t>
            </a:r>
            <a:endParaRPr lang="en-US" dirty="0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3886200" cy="5135563"/>
          </a:xfrm>
        </p:spPr>
        <p:txBody>
          <a:bodyPr>
            <a:normAutofit lnSpcReduction="10000"/>
          </a:bodyPr>
          <a:lstStyle/>
          <a:p>
            <a:r>
              <a:rPr lang="bs-Latn-BA" dirty="0" smtClean="0"/>
              <a:t>Il Festival della </a:t>
            </a:r>
            <a:r>
              <a:rPr lang="bs-Latn-BA" dirty="0" err="1" smtClean="0"/>
              <a:t>canzone</a:t>
            </a:r>
            <a:r>
              <a:rPr lang="bs-Latn-BA" dirty="0" smtClean="0"/>
              <a:t> </a:t>
            </a:r>
            <a:r>
              <a:rPr lang="bs-Latn-BA" dirty="0" err="1" smtClean="0"/>
              <a:t>italiana</a:t>
            </a:r>
            <a:r>
              <a:rPr lang="bs-Latn-BA" dirty="0" smtClean="0"/>
              <a:t> di </a:t>
            </a:r>
            <a:r>
              <a:rPr lang="bs-Latn-BA" dirty="0" err="1" smtClean="0"/>
              <a:t>Sanremo</a:t>
            </a:r>
            <a:r>
              <a:rPr lang="bs-Latn-BA" dirty="0" smtClean="0"/>
              <a:t> si </a:t>
            </a:r>
            <a:r>
              <a:rPr lang="bs-Latn-BA" dirty="0" err="1" smtClean="0"/>
              <a:t>svolge</a:t>
            </a:r>
            <a:r>
              <a:rPr lang="bs-Latn-BA" dirty="0" smtClean="0"/>
              <a:t> </a:t>
            </a:r>
            <a:r>
              <a:rPr lang="bs-Latn-BA" dirty="0" err="1" smtClean="0"/>
              <a:t>dal</a:t>
            </a:r>
            <a:r>
              <a:rPr lang="bs-Latn-BA" dirty="0" smtClean="0"/>
              <a:t> 1951 e </a:t>
            </a:r>
            <a:r>
              <a:rPr lang="bs-Latn-BA" dirty="0" err="1" smtClean="0"/>
              <a:t>sul</a:t>
            </a:r>
            <a:r>
              <a:rPr lang="bs-Latn-BA" dirty="0" smtClean="0"/>
              <a:t> </a:t>
            </a:r>
            <a:r>
              <a:rPr lang="bs-Latn-BA" dirty="0" err="1" smtClean="0"/>
              <a:t>suo</a:t>
            </a:r>
            <a:r>
              <a:rPr lang="bs-Latn-BA" dirty="0" smtClean="0"/>
              <a:t> </a:t>
            </a:r>
            <a:r>
              <a:rPr lang="bs-Latn-BA" dirty="0" err="1" smtClean="0"/>
              <a:t>palcoscenico</a:t>
            </a:r>
            <a:r>
              <a:rPr lang="bs-Latn-BA" dirty="0" smtClean="0"/>
              <a:t> </a:t>
            </a:r>
            <a:r>
              <a:rPr lang="bs-Latn-BA" dirty="0" err="1" smtClean="0"/>
              <a:t>hanno</a:t>
            </a:r>
            <a:r>
              <a:rPr lang="bs-Latn-BA" dirty="0" smtClean="0"/>
              <a:t> </a:t>
            </a:r>
            <a:r>
              <a:rPr lang="bs-Latn-BA" dirty="0" err="1" smtClean="0"/>
              <a:t>cantato</a:t>
            </a:r>
            <a:r>
              <a:rPr lang="bs-Latn-BA" dirty="0" smtClean="0"/>
              <a:t> </a:t>
            </a:r>
            <a:r>
              <a:rPr lang="bs-Latn-BA" dirty="0" err="1" smtClean="0"/>
              <a:t>quasi</a:t>
            </a:r>
            <a:r>
              <a:rPr lang="bs-Latn-BA" dirty="0" smtClean="0"/>
              <a:t> tutti i </a:t>
            </a:r>
            <a:r>
              <a:rPr lang="bs-Latn-BA" dirty="0" err="1" smtClean="0"/>
              <a:t>pi</a:t>
            </a:r>
            <a:r>
              <a:rPr lang="it-IT" dirty="0" smtClean="0"/>
              <a:t>ù</a:t>
            </a:r>
            <a:r>
              <a:rPr lang="bs-Latn-BA" dirty="0" smtClean="0"/>
              <a:t> </a:t>
            </a:r>
            <a:r>
              <a:rPr lang="bs-Latn-BA" dirty="0" err="1" smtClean="0"/>
              <a:t>famosi</a:t>
            </a:r>
            <a:r>
              <a:rPr lang="bs-Latn-BA" dirty="0" smtClean="0"/>
              <a:t> </a:t>
            </a:r>
            <a:r>
              <a:rPr lang="bs-Latn-BA" dirty="0" err="1" smtClean="0"/>
              <a:t>italiani</a:t>
            </a:r>
            <a:r>
              <a:rPr lang="bs-Latn-BA" dirty="0" smtClean="0"/>
              <a:t>. Nella sua </a:t>
            </a:r>
            <a:r>
              <a:rPr lang="bs-Latn-BA" dirty="0" err="1" smtClean="0"/>
              <a:t>versione</a:t>
            </a:r>
            <a:r>
              <a:rPr lang="bs-Latn-BA" dirty="0" smtClean="0"/>
              <a:t> moderna dura </a:t>
            </a:r>
            <a:r>
              <a:rPr lang="bs-Latn-BA" dirty="0" err="1" smtClean="0"/>
              <a:t>cinque</a:t>
            </a:r>
            <a:r>
              <a:rPr lang="bs-Latn-BA" dirty="0" smtClean="0"/>
              <a:t> </a:t>
            </a:r>
            <a:r>
              <a:rPr lang="bs-Latn-BA" dirty="0" err="1" smtClean="0"/>
              <a:t>serate</a:t>
            </a:r>
            <a:r>
              <a:rPr lang="bs-Latn-BA" dirty="0" smtClean="0"/>
              <a:t> e </a:t>
            </a:r>
            <a:r>
              <a:rPr lang="bs-Latn-BA" dirty="0" err="1" smtClean="0"/>
              <a:t>oltre</a:t>
            </a:r>
            <a:r>
              <a:rPr lang="bs-Latn-BA" dirty="0" smtClean="0"/>
              <a:t> </a:t>
            </a:r>
            <a:r>
              <a:rPr lang="bs-Latn-BA" dirty="0" err="1" smtClean="0"/>
              <a:t>ai</a:t>
            </a:r>
            <a:r>
              <a:rPr lang="bs-Latn-BA" dirty="0" smtClean="0"/>
              <a:t> “</a:t>
            </a:r>
            <a:r>
              <a:rPr lang="bs-Latn-BA" dirty="0" err="1" smtClean="0"/>
              <a:t>big</a:t>
            </a:r>
            <a:r>
              <a:rPr lang="bs-Latn-BA" dirty="0" smtClean="0"/>
              <a:t> </a:t>
            </a:r>
            <a:r>
              <a:rPr lang="bs-Latn-BA" dirty="0" err="1" smtClean="0"/>
              <a:t>premia</a:t>
            </a:r>
            <a:r>
              <a:rPr lang="bs-Latn-BA" dirty="0" smtClean="0"/>
              <a:t>” </a:t>
            </a:r>
            <a:r>
              <a:rPr lang="bs-Latn-BA" dirty="0" err="1" smtClean="0"/>
              <a:t>ci</a:t>
            </a:r>
            <a:r>
              <a:rPr lang="bs-Latn-BA" dirty="0" smtClean="0"/>
              <a:t> </a:t>
            </a:r>
            <a:r>
              <a:rPr lang="bs-Latn-BA" dirty="0" err="1" smtClean="0"/>
              <a:t>sono</a:t>
            </a:r>
            <a:r>
              <a:rPr lang="bs-Latn-BA" dirty="0" smtClean="0"/>
              <a:t> </a:t>
            </a:r>
            <a:r>
              <a:rPr lang="bs-Latn-BA" dirty="0" err="1" smtClean="0"/>
              <a:t>anche</a:t>
            </a:r>
            <a:r>
              <a:rPr lang="bs-Latn-BA" dirty="0" smtClean="0"/>
              <a:t> </a:t>
            </a:r>
            <a:r>
              <a:rPr lang="bs-Latn-BA" dirty="0" smtClean="0"/>
              <a:t>le “</a:t>
            </a:r>
            <a:r>
              <a:rPr lang="bs-Latn-BA" dirty="0" err="1" smtClean="0"/>
              <a:t>nuove</a:t>
            </a:r>
            <a:r>
              <a:rPr lang="bs-Latn-BA" dirty="0" smtClean="0"/>
              <a:t> </a:t>
            </a:r>
            <a:r>
              <a:rPr lang="bs-Latn-BA" dirty="0" err="1" smtClean="0"/>
              <a:t>proposte</a:t>
            </a:r>
            <a:r>
              <a:rPr lang="bs-Latn-BA" dirty="0" smtClean="0"/>
              <a:t>” della </a:t>
            </a:r>
            <a:r>
              <a:rPr lang="bs-Latn-BA" dirty="0" err="1" smtClean="0"/>
              <a:t>musica</a:t>
            </a:r>
            <a:r>
              <a:rPr lang="bs-Latn-BA" dirty="0" smtClean="0"/>
              <a:t> </a:t>
            </a:r>
            <a:r>
              <a:rPr lang="bs-Latn-BA" dirty="0" err="1" smtClean="0"/>
              <a:t>italiana</a:t>
            </a:r>
            <a:r>
              <a:rPr lang="bs-Latn-BA" dirty="0" smtClean="0"/>
              <a:t>.</a:t>
            </a:r>
            <a:endParaRPr lang="en-US" dirty="0"/>
          </a:p>
        </p:txBody>
      </p:sp>
      <p:pic>
        <p:nvPicPr>
          <p:cNvPr id="5" name="Čuvar mjesta sadržaja 4" descr="санремо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219200"/>
            <a:ext cx="4038600" cy="4114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605</Words>
  <Application>Microsoft Office PowerPoint</Application>
  <PresentationFormat>Prikazivanje na ekranu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MUSICA ITALIANA ITALIJANSKA MUZIKA</vt:lpstr>
      <vt:lpstr>   </vt:lpstr>
      <vt:lpstr>    </vt:lpstr>
      <vt:lpstr>  </vt:lpstr>
      <vt:lpstr>  </vt:lpstr>
      <vt:lpstr>  </vt:lpstr>
      <vt:lpstr>  </vt:lpstr>
      <vt:lpstr> </vt:lpstr>
      <vt:lpstr>   </vt:lpstr>
      <vt:lpstr>  </vt:lpstr>
      <vt:lpstr>  Colleghiamo le frasi dal testo precedente:     </vt:lpstr>
      <vt:lpstr>  </vt:lpstr>
      <vt:lpstr>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 ITALIANA</dc:title>
  <dc:creator>korisnik</dc:creator>
  <cp:lastModifiedBy>korisnik</cp:lastModifiedBy>
  <cp:revision>54</cp:revision>
  <dcterms:created xsi:type="dcterms:W3CDTF">2021-02-16T20:09:49Z</dcterms:created>
  <dcterms:modified xsi:type="dcterms:W3CDTF">2021-03-01T14:33:34Z</dcterms:modified>
</cp:coreProperties>
</file>