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notesMasterIdLst>
    <p:notesMasterId r:id="rId9"/>
  </p:notesMasterIdLst>
  <p:sldIdLst>
    <p:sldId id="268" r:id="rId2"/>
    <p:sldId id="272" r:id="rId3"/>
    <p:sldId id="299" r:id="rId4"/>
    <p:sldId id="301" r:id="rId5"/>
    <p:sldId id="302" r:id="rId6"/>
    <p:sldId id="303" r:id="rId7"/>
    <p:sldId id="275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Umereni stil 2 – Naglašav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Umereni stil 2 – Naglašav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Bez stila, bez koordinatne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ila, koordinatna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Umereni stil 4 – Naglašavanj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Tamni stil 2 – Naglašavanje 5/naglašavanj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Svetli stil 1 – Naglašavanj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0A1B5D5-9B99-4C35-A422-299274C87663}" styleName="Umereni stil 1 – Naglašavanj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>
        <p:scale>
          <a:sx n="109" d="100"/>
          <a:sy n="109" d="100"/>
        </p:scale>
        <p:origin x="-144" y="-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44EA2-9521-4086-B3FE-EC6CEADD106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84465-0C5F-482D-832D-E3D3E89E3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7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04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90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7775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558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4010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302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490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0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67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23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430596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949790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681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623970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31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3999" cy="5377070"/>
          </a:xfrm>
        </p:spPr>
      </p:pic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F4585420-238C-4A1B-836A-6D6DE6A55D1F}"/>
              </a:ext>
            </a:extLst>
          </p:cNvPr>
          <p:cNvSpPr txBox="1"/>
          <p:nvPr/>
        </p:nvSpPr>
        <p:spPr>
          <a:xfrm>
            <a:off x="2028876" y="335414"/>
            <a:ext cx="36675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Cyrl-RS" sz="3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sr-Latn-R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kvir za tekst 7">
            <a:extLst>
              <a:ext uri="{FF2B5EF4-FFF2-40B4-BE49-F238E27FC236}">
                <a16:creationId xmlns="" xmlns:a16="http://schemas.microsoft.com/office/drawing/2014/main" id="{9B7EAE7B-0902-4784-9CF4-A54C949D2311}"/>
              </a:ext>
            </a:extLst>
          </p:cNvPr>
          <p:cNvSpPr txBox="1"/>
          <p:nvPr/>
        </p:nvSpPr>
        <p:spPr>
          <a:xfrm>
            <a:off x="620232" y="972311"/>
            <a:ext cx="77624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РЈЕШАВАЊЕ ЗАДАТАКА САСТАВЉАЊЕМ ЈЕДНАЧИНА  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D9D53C9F-862E-4057-ABBC-2D54CAE556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937" y="2486372"/>
            <a:ext cx="4065104" cy="23852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2852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56" y="0"/>
            <a:ext cx="9143999" cy="5377070"/>
          </a:xfrm>
        </p:spPr>
      </p:pic>
      <p:pic>
        <p:nvPicPr>
          <p:cNvPr id="8" name="Slika 7">
            <a:extLst>
              <a:ext uri="{FF2B5EF4-FFF2-40B4-BE49-F238E27FC236}">
                <a16:creationId xmlns="" xmlns:a16="http://schemas.microsoft.com/office/drawing/2014/main" id="{F6424E7F-C4FD-4D85-BD78-B958584D7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1754" y="4730305"/>
            <a:ext cx="2953768" cy="480101"/>
          </a:xfrm>
          <a:prstGeom prst="rect">
            <a:avLst/>
          </a:prstGeom>
        </p:spPr>
      </p:pic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ABDF6EDA-B658-460C-A5F3-6169797F6ED2}"/>
              </a:ext>
            </a:extLst>
          </p:cNvPr>
          <p:cNvSpPr txBox="1"/>
          <p:nvPr/>
        </p:nvSpPr>
        <p:spPr>
          <a:xfrm>
            <a:off x="477078" y="1248227"/>
            <a:ext cx="8135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Урош је замислио неки број. Када му је додао 156,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добио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број 500. Који је број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замислио Урош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kvir za tekst 10">
            <a:extLst>
              <a:ext uri="{FF2B5EF4-FFF2-40B4-BE49-F238E27FC236}">
                <a16:creationId xmlns="" xmlns:a16="http://schemas.microsoft.com/office/drawing/2014/main" id="{21815764-9AD6-462E-B11D-DE23E21FBED5}"/>
              </a:ext>
            </a:extLst>
          </p:cNvPr>
          <p:cNvSpPr txBox="1"/>
          <p:nvPr/>
        </p:nvSpPr>
        <p:spPr>
          <a:xfrm>
            <a:off x="812817" y="2193247"/>
            <a:ext cx="1915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+ 156 = 500</a:t>
            </a:r>
          </a:p>
        </p:txBody>
      </p:sp>
      <p:sp>
        <p:nvSpPr>
          <p:cNvPr id="12" name="Okvir za tekst 11">
            <a:extLst>
              <a:ext uri="{FF2B5EF4-FFF2-40B4-BE49-F238E27FC236}">
                <a16:creationId xmlns="" xmlns:a16="http://schemas.microsoft.com/office/drawing/2014/main" id="{C8CD762E-6FF2-480E-B915-C83876C5DD87}"/>
              </a:ext>
            </a:extLst>
          </p:cNvPr>
          <p:cNvSpPr txBox="1"/>
          <p:nvPr/>
        </p:nvSpPr>
        <p:spPr>
          <a:xfrm>
            <a:off x="690748" y="4139359"/>
            <a:ext cx="45093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Одговор:</a:t>
            </a:r>
          </a:p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Урош је замислио број 344.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kvir za tekst 15">
            <a:extLst>
              <a:ext uri="{FF2B5EF4-FFF2-40B4-BE49-F238E27FC236}">
                <a16:creationId xmlns="" xmlns:a16="http://schemas.microsoft.com/office/drawing/2014/main" id="{224E5844-3127-47C6-93CE-04FB15997636}"/>
              </a:ext>
            </a:extLst>
          </p:cNvPr>
          <p:cNvSpPr txBox="1"/>
          <p:nvPr/>
        </p:nvSpPr>
        <p:spPr>
          <a:xfrm>
            <a:off x="3973545" y="2221405"/>
            <a:ext cx="476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овој једначини непознат је први сабирак. 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Pravougaonik 17">
            <a:extLst>
              <a:ext uri="{FF2B5EF4-FFF2-40B4-BE49-F238E27FC236}">
                <a16:creationId xmlns="" xmlns:a16="http://schemas.microsoft.com/office/drawing/2014/main" id="{3CB91112-5A6A-47B1-901E-1A1B6EA1E1B1}"/>
              </a:ext>
            </a:extLst>
          </p:cNvPr>
          <p:cNvSpPr/>
          <p:nvPr/>
        </p:nvSpPr>
        <p:spPr>
          <a:xfrm>
            <a:off x="3973545" y="2570286"/>
            <a:ext cx="42874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 збира одузимамо познати сабирак. 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Pravougaonik 20">
            <a:extLst>
              <a:ext uri="{FF2B5EF4-FFF2-40B4-BE49-F238E27FC236}">
                <a16:creationId xmlns="" xmlns:a16="http://schemas.microsoft.com/office/drawing/2014/main" id="{F8EF8AAB-F06E-481B-8A38-E9780AD2DA25}"/>
              </a:ext>
            </a:extLst>
          </p:cNvPr>
          <p:cNvSpPr/>
          <p:nvPr/>
        </p:nvSpPr>
        <p:spPr>
          <a:xfrm>
            <a:off x="3999591" y="2954749"/>
            <a:ext cx="39196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Број 344 је </a:t>
            </a:r>
            <a:r>
              <a:rPr lang="sr-Cyrl-R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рјешење</a:t>
            </a:r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једначине. 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Pravougaonik 21">
            <a:extLst>
              <a:ext uri="{FF2B5EF4-FFF2-40B4-BE49-F238E27FC236}">
                <a16:creationId xmlns="" xmlns:a16="http://schemas.microsoft.com/office/drawing/2014/main" id="{D7C2413F-8548-4A95-AA15-56AA49F44FBE}"/>
              </a:ext>
            </a:extLst>
          </p:cNvPr>
          <p:cNvSpPr/>
          <p:nvPr/>
        </p:nvSpPr>
        <p:spPr>
          <a:xfrm>
            <a:off x="4065034" y="3629901"/>
            <a:ext cx="39196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Обавезно </a:t>
            </a:r>
            <a:r>
              <a:rPr lang="sr-Cyrl-R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провјеримо</a:t>
            </a:r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једнакост. 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Prava linija spajanja sa strelicom 23">
            <a:extLst>
              <a:ext uri="{FF2B5EF4-FFF2-40B4-BE49-F238E27FC236}">
                <a16:creationId xmlns="" xmlns:a16="http://schemas.microsoft.com/office/drawing/2014/main" id="{941704EC-65D7-4B2E-9AD2-C86F9F788207}"/>
              </a:ext>
            </a:extLst>
          </p:cNvPr>
          <p:cNvCxnSpPr>
            <a:cxnSpLocks/>
          </p:cNvCxnSpPr>
          <p:nvPr/>
        </p:nvCxnSpPr>
        <p:spPr>
          <a:xfrm>
            <a:off x="2926937" y="2418635"/>
            <a:ext cx="727006" cy="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rava linija spajanja sa strelicom 29">
            <a:extLst>
              <a:ext uri="{FF2B5EF4-FFF2-40B4-BE49-F238E27FC236}">
                <a16:creationId xmlns="" xmlns:a16="http://schemas.microsoft.com/office/drawing/2014/main" id="{B6D73D74-E8B5-43FC-84D0-77B39D34F985}"/>
              </a:ext>
            </a:extLst>
          </p:cNvPr>
          <p:cNvCxnSpPr>
            <a:cxnSpLocks/>
          </p:cNvCxnSpPr>
          <p:nvPr/>
        </p:nvCxnSpPr>
        <p:spPr>
          <a:xfrm>
            <a:off x="2875050" y="2841882"/>
            <a:ext cx="778893" cy="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rava linija spajanja sa strelicom 30">
            <a:extLst>
              <a:ext uri="{FF2B5EF4-FFF2-40B4-BE49-F238E27FC236}">
                <a16:creationId xmlns="" xmlns:a16="http://schemas.microsoft.com/office/drawing/2014/main" id="{47F361EB-E098-460B-99EB-62F4967B0CDF}"/>
              </a:ext>
            </a:extLst>
          </p:cNvPr>
          <p:cNvCxnSpPr>
            <a:cxnSpLocks/>
          </p:cNvCxnSpPr>
          <p:nvPr/>
        </p:nvCxnSpPr>
        <p:spPr>
          <a:xfrm>
            <a:off x="2926937" y="3227800"/>
            <a:ext cx="704409" cy="81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rava linija spajanja sa strelicom 35">
            <a:extLst>
              <a:ext uri="{FF2B5EF4-FFF2-40B4-BE49-F238E27FC236}">
                <a16:creationId xmlns="" xmlns:a16="http://schemas.microsoft.com/office/drawing/2014/main" id="{B02D8B27-AE54-41A8-97B9-3D29D83CADB0}"/>
              </a:ext>
            </a:extLst>
          </p:cNvPr>
          <p:cNvCxnSpPr>
            <a:cxnSpLocks/>
          </p:cNvCxnSpPr>
          <p:nvPr/>
        </p:nvCxnSpPr>
        <p:spPr>
          <a:xfrm>
            <a:off x="3157255" y="3787602"/>
            <a:ext cx="727006" cy="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kvir za tekst 37">
            <a:extLst>
              <a:ext uri="{FF2B5EF4-FFF2-40B4-BE49-F238E27FC236}">
                <a16:creationId xmlns="" xmlns:a16="http://schemas.microsoft.com/office/drawing/2014/main" id="{7E53F994-1074-4223-BBE4-3E63419B4F77}"/>
              </a:ext>
            </a:extLst>
          </p:cNvPr>
          <p:cNvSpPr txBox="1"/>
          <p:nvPr/>
        </p:nvSpPr>
        <p:spPr>
          <a:xfrm>
            <a:off x="780657" y="2965924"/>
            <a:ext cx="1127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= 344</a:t>
            </a:r>
          </a:p>
        </p:txBody>
      </p:sp>
      <p:sp>
        <p:nvSpPr>
          <p:cNvPr id="39" name="Okvir za tekst 38">
            <a:extLst>
              <a:ext uri="{FF2B5EF4-FFF2-40B4-BE49-F238E27FC236}">
                <a16:creationId xmlns="" xmlns:a16="http://schemas.microsoft.com/office/drawing/2014/main" id="{598BEB18-0E59-4473-BAEA-0C709455D0FC}"/>
              </a:ext>
            </a:extLst>
          </p:cNvPr>
          <p:cNvSpPr txBox="1"/>
          <p:nvPr/>
        </p:nvSpPr>
        <p:spPr>
          <a:xfrm>
            <a:off x="800510" y="2637861"/>
            <a:ext cx="1896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= 500 – 156</a:t>
            </a:r>
          </a:p>
        </p:txBody>
      </p:sp>
      <p:sp>
        <p:nvSpPr>
          <p:cNvPr id="40" name="Okvir za tekst 39">
            <a:extLst>
              <a:ext uri="{FF2B5EF4-FFF2-40B4-BE49-F238E27FC236}">
                <a16:creationId xmlns="" xmlns:a16="http://schemas.microsoft.com/office/drawing/2014/main" id="{E9F14295-05FA-4751-AA69-494D757EB5F5}"/>
              </a:ext>
            </a:extLst>
          </p:cNvPr>
          <p:cNvSpPr txBox="1"/>
          <p:nvPr/>
        </p:nvSpPr>
        <p:spPr>
          <a:xfrm>
            <a:off x="756857" y="3321571"/>
            <a:ext cx="22236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Провјера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344 + 156 = 500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kvir za tekst 8">
            <a:extLst>
              <a:ext uri="{FF2B5EF4-FFF2-40B4-BE49-F238E27FC236}">
                <a16:creationId xmlns="" xmlns:a16="http://schemas.microsoft.com/office/drawing/2014/main" id="{8B1ED5BD-7544-44EA-8D5F-BFDF4EF19D56}"/>
              </a:ext>
            </a:extLst>
          </p:cNvPr>
          <p:cNvSpPr txBox="1"/>
          <p:nvPr/>
        </p:nvSpPr>
        <p:spPr>
          <a:xfrm>
            <a:off x="522382" y="436336"/>
            <a:ext cx="8319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данашњи час се налазе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вашем уџбенику             Математика на страни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107.</a:t>
            </a:r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73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6513"/>
            <a:ext cx="9143999" cy="5377070"/>
          </a:xfrm>
        </p:spPr>
      </p:pic>
      <p:pic>
        <p:nvPicPr>
          <p:cNvPr id="8" name="Slika 7">
            <a:extLst>
              <a:ext uri="{FF2B5EF4-FFF2-40B4-BE49-F238E27FC236}">
                <a16:creationId xmlns="" xmlns:a16="http://schemas.microsoft.com/office/drawing/2014/main" id="{F6424E7F-C4FD-4D85-BD78-B958584D7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7342" y="4779344"/>
            <a:ext cx="2953768" cy="480101"/>
          </a:xfrm>
          <a:prstGeom prst="rect">
            <a:avLst/>
          </a:prstGeom>
        </p:spPr>
      </p:pic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ABDF6EDA-B658-460C-A5F3-6169797F6ED2}"/>
              </a:ext>
            </a:extLst>
          </p:cNvPr>
          <p:cNvSpPr txBox="1"/>
          <p:nvPr/>
        </p:nvSpPr>
        <p:spPr>
          <a:xfrm>
            <a:off x="399998" y="497625"/>
            <a:ext cx="8228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 од  броја 450 одузмеш непознати број, разлика је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125.</a:t>
            </a:r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Одреди непознати број.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kvir za tekst 10">
            <a:extLst>
              <a:ext uri="{FF2B5EF4-FFF2-40B4-BE49-F238E27FC236}">
                <a16:creationId xmlns="" xmlns:a16="http://schemas.microsoft.com/office/drawing/2014/main" id="{21815764-9AD6-462E-B11D-DE23E21FBED5}"/>
              </a:ext>
            </a:extLst>
          </p:cNvPr>
          <p:cNvSpPr txBox="1"/>
          <p:nvPr/>
        </p:nvSpPr>
        <p:spPr>
          <a:xfrm>
            <a:off x="886580" y="1849280"/>
            <a:ext cx="1955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450 – а  = 125</a:t>
            </a:r>
          </a:p>
        </p:txBody>
      </p:sp>
      <p:sp>
        <p:nvSpPr>
          <p:cNvPr id="16" name="Okvir za tekst 15">
            <a:extLst>
              <a:ext uri="{FF2B5EF4-FFF2-40B4-BE49-F238E27FC236}">
                <a16:creationId xmlns="" xmlns:a16="http://schemas.microsoft.com/office/drawing/2014/main" id="{224E5844-3127-47C6-93CE-04FB15997636}"/>
              </a:ext>
            </a:extLst>
          </p:cNvPr>
          <p:cNvSpPr txBox="1"/>
          <p:nvPr/>
        </p:nvSpPr>
        <p:spPr>
          <a:xfrm>
            <a:off x="4169411" y="1886163"/>
            <a:ext cx="4201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овој једначини непознат је умањилац. 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Pravougaonik 17">
            <a:extLst>
              <a:ext uri="{FF2B5EF4-FFF2-40B4-BE49-F238E27FC236}">
                <a16:creationId xmlns="" xmlns:a16="http://schemas.microsoft.com/office/drawing/2014/main" id="{3CB91112-5A6A-47B1-901E-1A1B6EA1E1B1}"/>
              </a:ext>
            </a:extLst>
          </p:cNvPr>
          <p:cNvSpPr/>
          <p:nvPr/>
        </p:nvSpPr>
        <p:spPr>
          <a:xfrm>
            <a:off x="4179814" y="2269654"/>
            <a:ext cx="37150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 умањеника одузмемо разлику. 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Pravougaonik 20">
            <a:extLst>
              <a:ext uri="{FF2B5EF4-FFF2-40B4-BE49-F238E27FC236}">
                <a16:creationId xmlns="" xmlns:a16="http://schemas.microsoft.com/office/drawing/2014/main" id="{F8EF8AAB-F06E-481B-8A38-E9780AD2DA25}"/>
              </a:ext>
            </a:extLst>
          </p:cNvPr>
          <p:cNvSpPr/>
          <p:nvPr/>
        </p:nvSpPr>
        <p:spPr>
          <a:xfrm>
            <a:off x="4169411" y="2703340"/>
            <a:ext cx="39196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325 је </a:t>
            </a:r>
            <a:r>
              <a:rPr lang="sr-Cyrl-R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рјешење</a:t>
            </a:r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једначине. 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Pravougaonik 21">
            <a:extLst>
              <a:ext uri="{FF2B5EF4-FFF2-40B4-BE49-F238E27FC236}">
                <a16:creationId xmlns="" xmlns:a16="http://schemas.microsoft.com/office/drawing/2014/main" id="{D7C2413F-8548-4A95-AA15-56AA49F44FBE}"/>
              </a:ext>
            </a:extLst>
          </p:cNvPr>
          <p:cNvSpPr/>
          <p:nvPr/>
        </p:nvSpPr>
        <p:spPr>
          <a:xfrm>
            <a:off x="4182302" y="3330549"/>
            <a:ext cx="34152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Обавезно </a:t>
            </a:r>
            <a:r>
              <a:rPr lang="sr-Cyrl-R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провјеримо</a:t>
            </a:r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једнакост. 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Prava linija spajanja sa strelicom 22">
            <a:extLst>
              <a:ext uri="{FF2B5EF4-FFF2-40B4-BE49-F238E27FC236}">
                <a16:creationId xmlns="" xmlns:a16="http://schemas.microsoft.com/office/drawing/2014/main" id="{23A79D82-75F6-433F-997A-BCA7065AE372}"/>
              </a:ext>
            </a:extLst>
          </p:cNvPr>
          <p:cNvCxnSpPr>
            <a:cxnSpLocks/>
          </p:cNvCxnSpPr>
          <p:nvPr/>
        </p:nvCxnSpPr>
        <p:spPr>
          <a:xfrm>
            <a:off x="3079337" y="2100583"/>
            <a:ext cx="727006" cy="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rava linija spajanja sa strelicom 23">
            <a:extLst>
              <a:ext uri="{FF2B5EF4-FFF2-40B4-BE49-F238E27FC236}">
                <a16:creationId xmlns="" xmlns:a16="http://schemas.microsoft.com/office/drawing/2014/main" id="{EBDD0B98-5FB9-430B-A74C-83BBECDEB2E3}"/>
              </a:ext>
            </a:extLst>
          </p:cNvPr>
          <p:cNvCxnSpPr>
            <a:cxnSpLocks/>
          </p:cNvCxnSpPr>
          <p:nvPr/>
        </p:nvCxnSpPr>
        <p:spPr>
          <a:xfrm>
            <a:off x="3079337" y="2441826"/>
            <a:ext cx="727006" cy="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rava linija spajanja sa strelicom 24">
            <a:extLst>
              <a:ext uri="{FF2B5EF4-FFF2-40B4-BE49-F238E27FC236}">
                <a16:creationId xmlns="" xmlns:a16="http://schemas.microsoft.com/office/drawing/2014/main" id="{C42B59BB-15C3-49A4-B017-8B830DE8EB8B}"/>
              </a:ext>
            </a:extLst>
          </p:cNvPr>
          <p:cNvCxnSpPr>
            <a:cxnSpLocks/>
          </p:cNvCxnSpPr>
          <p:nvPr/>
        </p:nvCxnSpPr>
        <p:spPr>
          <a:xfrm>
            <a:off x="3079337" y="2942096"/>
            <a:ext cx="727006" cy="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rava linija spajanja sa strelicom 25">
            <a:extLst>
              <a:ext uri="{FF2B5EF4-FFF2-40B4-BE49-F238E27FC236}">
                <a16:creationId xmlns="" xmlns:a16="http://schemas.microsoft.com/office/drawing/2014/main" id="{8E9335A0-A229-493D-B3F2-65B11922FEEF}"/>
              </a:ext>
            </a:extLst>
          </p:cNvPr>
          <p:cNvCxnSpPr>
            <a:cxnSpLocks/>
          </p:cNvCxnSpPr>
          <p:nvPr/>
        </p:nvCxnSpPr>
        <p:spPr>
          <a:xfrm>
            <a:off x="3276493" y="3601392"/>
            <a:ext cx="727006" cy="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kvir za tekst 26">
            <a:extLst>
              <a:ext uri="{FF2B5EF4-FFF2-40B4-BE49-F238E27FC236}">
                <a16:creationId xmlns="" xmlns:a16="http://schemas.microsoft.com/office/drawing/2014/main" id="{BFD8013C-22A8-40FC-836F-FB35E05DA0F2}"/>
              </a:ext>
            </a:extLst>
          </p:cNvPr>
          <p:cNvSpPr txBox="1"/>
          <p:nvPr/>
        </p:nvSpPr>
        <p:spPr>
          <a:xfrm>
            <a:off x="946464" y="2775347"/>
            <a:ext cx="1109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= 325</a:t>
            </a:r>
          </a:p>
        </p:txBody>
      </p:sp>
      <p:sp>
        <p:nvSpPr>
          <p:cNvPr id="28" name="Okvir za tekst 27">
            <a:extLst>
              <a:ext uri="{FF2B5EF4-FFF2-40B4-BE49-F238E27FC236}">
                <a16:creationId xmlns="" xmlns:a16="http://schemas.microsoft.com/office/drawing/2014/main" id="{C4D4938C-EBB9-454B-9E8B-0CD68BD51528}"/>
              </a:ext>
            </a:extLst>
          </p:cNvPr>
          <p:cNvSpPr txBox="1"/>
          <p:nvPr/>
        </p:nvSpPr>
        <p:spPr>
          <a:xfrm>
            <a:off x="801011" y="3099717"/>
            <a:ext cx="21531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Провјера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450 - 325 = 125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kvir za tekst 28">
            <a:extLst>
              <a:ext uri="{FF2B5EF4-FFF2-40B4-BE49-F238E27FC236}">
                <a16:creationId xmlns="" xmlns:a16="http://schemas.microsoft.com/office/drawing/2014/main" id="{6DB6A1E9-480D-47E4-BC47-A52CD38A71B0}"/>
              </a:ext>
            </a:extLst>
          </p:cNvPr>
          <p:cNvSpPr txBox="1"/>
          <p:nvPr/>
        </p:nvSpPr>
        <p:spPr>
          <a:xfrm>
            <a:off x="912140" y="2340917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= 450 – 125</a:t>
            </a:r>
          </a:p>
        </p:txBody>
      </p:sp>
    </p:spTree>
    <p:extLst>
      <p:ext uri="{BB962C8B-B14F-4D97-AF65-F5344CB8AC3E}">
        <p14:creationId xmlns:p14="http://schemas.microsoft.com/office/powerpoint/2010/main" val="262994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-33203"/>
            <a:ext cx="9143999" cy="5377070"/>
          </a:xfrm>
        </p:spPr>
      </p:pic>
      <p:pic>
        <p:nvPicPr>
          <p:cNvPr id="8" name="Slika 7">
            <a:extLst>
              <a:ext uri="{FF2B5EF4-FFF2-40B4-BE49-F238E27FC236}">
                <a16:creationId xmlns="" xmlns:a16="http://schemas.microsoft.com/office/drawing/2014/main" id="{F6424E7F-C4FD-4D85-BD78-B958584D7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4120" y="4702676"/>
            <a:ext cx="2953768" cy="480101"/>
          </a:xfrm>
          <a:prstGeom prst="rect">
            <a:avLst/>
          </a:prstGeom>
        </p:spPr>
      </p:pic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ABDF6EDA-B658-460C-A5F3-6169797F6ED2}"/>
              </a:ext>
            </a:extLst>
          </p:cNvPr>
          <p:cNvSpPr txBox="1"/>
          <p:nvPr/>
        </p:nvSpPr>
        <p:spPr>
          <a:xfrm>
            <a:off x="515541" y="707893"/>
            <a:ext cx="7085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r-Cyrl-R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Ријеши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једначину и објасни  поступак </a:t>
            </a:r>
            <a:r>
              <a:rPr lang="sr-Cyrl-R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рјешавања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2D33E827-596D-4D7D-A08F-8B2294264E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5974" y="3213119"/>
            <a:ext cx="2552051" cy="18554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Okvir za tekst 22">
            <a:extLst>
              <a:ext uri="{FF2B5EF4-FFF2-40B4-BE49-F238E27FC236}">
                <a16:creationId xmlns="" xmlns:a16="http://schemas.microsoft.com/office/drawing/2014/main" id="{4BBFCB10-5E0B-4511-8FB0-410E6424D145}"/>
              </a:ext>
            </a:extLst>
          </p:cNvPr>
          <p:cNvSpPr txBox="1"/>
          <p:nvPr/>
        </p:nvSpPr>
        <p:spPr>
          <a:xfrm>
            <a:off x="2295630" y="2041316"/>
            <a:ext cx="2953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- 80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+ 120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300</a:t>
            </a:r>
          </a:p>
        </p:txBody>
      </p:sp>
    </p:spTree>
    <p:extLst>
      <p:ext uri="{BB962C8B-B14F-4D97-AF65-F5344CB8AC3E}">
        <p14:creationId xmlns:p14="http://schemas.microsoft.com/office/powerpoint/2010/main" val="254317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3999" cy="5377070"/>
          </a:xfrm>
        </p:spPr>
      </p:pic>
      <p:pic>
        <p:nvPicPr>
          <p:cNvPr id="8" name="Slika 7">
            <a:extLst>
              <a:ext uri="{FF2B5EF4-FFF2-40B4-BE49-F238E27FC236}">
                <a16:creationId xmlns="" xmlns:a16="http://schemas.microsoft.com/office/drawing/2014/main" id="{F6424E7F-C4FD-4D85-BD78-B958584D7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3695" y="4739322"/>
            <a:ext cx="2953768" cy="480101"/>
          </a:xfrm>
          <a:prstGeom prst="rect">
            <a:avLst/>
          </a:prstGeom>
        </p:spPr>
      </p:pic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ABDF6EDA-B658-460C-A5F3-6169797F6ED2}"/>
              </a:ext>
            </a:extLst>
          </p:cNvPr>
          <p:cNvSpPr txBox="1"/>
          <p:nvPr/>
        </p:nvSpPr>
        <p:spPr>
          <a:xfrm>
            <a:off x="399998" y="497625"/>
            <a:ext cx="8228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Идемо редом: </a:t>
            </a:r>
          </a:p>
        </p:txBody>
      </p:sp>
      <p:sp>
        <p:nvSpPr>
          <p:cNvPr id="16" name="Okvir za tekst 15">
            <a:extLst>
              <a:ext uri="{FF2B5EF4-FFF2-40B4-BE49-F238E27FC236}">
                <a16:creationId xmlns="" xmlns:a16="http://schemas.microsoft.com/office/drawing/2014/main" id="{224E5844-3127-47C6-93CE-04FB15997636}"/>
              </a:ext>
            </a:extLst>
          </p:cNvPr>
          <p:cNvSpPr txBox="1"/>
          <p:nvPr/>
        </p:nvSpPr>
        <p:spPr>
          <a:xfrm>
            <a:off x="4571999" y="1124096"/>
            <a:ext cx="3253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овој једначини непознат је</a:t>
            </a:r>
          </a:p>
          <a:p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први сабирак (х -80)</a:t>
            </a:r>
            <a:r>
              <a:rPr lang="sr-Latn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Pravougaonik 17">
            <a:extLst>
              <a:ext uri="{FF2B5EF4-FFF2-40B4-BE49-F238E27FC236}">
                <a16:creationId xmlns="" xmlns:a16="http://schemas.microsoft.com/office/drawing/2014/main" id="{3CB91112-5A6A-47B1-901E-1A1B6EA1E1B1}"/>
              </a:ext>
            </a:extLst>
          </p:cNvPr>
          <p:cNvSpPr/>
          <p:nvPr/>
        </p:nvSpPr>
        <p:spPr>
          <a:xfrm>
            <a:off x="3964117" y="3253061"/>
            <a:ext cx="46128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Рјешавамо</a:t>
            </a:r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једначину по наученом поступку. 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Pravougaonik 20">
            <a:extLst>
              <a:ext uri="{FF2B5EF4-FFF2-40B4-BE49-F238E27FC236}">
                <a16:creationId xmlns="" xmlns:a16="http://schemas.microsoft.com/office/drawing/2014/main" id="{F8EF8AAB-F06E-481B-8A38-E9780AD2DA25}"/>
              </a:ext>
            </a:extLst>
          </p:cNvPr>
          <p:cNvSpPr/>
          <p:nvPr/>
        </p:nvSpPr>
        <p:spPr>
          <a:xfrm>
            <a:off x="4636844" y="2045432"/>
            <a:ext cx="40722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Када израчунамо разлику бројева 300 и 120, остаје нам једначина х-80 = 180, у којој је непознат умањеник. 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Pravougaonik 21">
            <a:extLst>
              <a:ext uri="{FF2B5EF4-FFF2-40B4-BE49-F238E27FC236}">
                <a16:creationId xmlns="" xmlns:a16="http://schemas.microsoft.com/office/drawing/2014/main" id="{D7C2413F-8548-4A95-AA15-56AA49F44FBE}"/>
              </a:ext>
            </a:extLst>
          </p:cNvPr>
          <p:cNvSpPr/>
          <p:nvPr/>
        </p:nvSpPr>
        <p:spPr>
          <a:xfrm>
            <a:off x="5286576" y="3868280"/>
            <a:ext cx="34224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Обавезно </a:t>
            </a:r>
            <a:r>
              <a:rPr lang="sr-Cyrl-R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провјеримо</a:t>
            </a:r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једнакост</a:t>
            </a:r>
            <a:r>
              <a:rPr lang="sr-Latn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5AFB2E52-0561-4E51-BD0E-C9365A1B7CD6}"/>
              </a:ext>
            </a:extLst>
          </p:cNvPr>
          <p:cNvSpPr txBox="1"/>
          <p:nvPr/>
        </p:nvSpPr>
        <p:spPr>
          <a:xfrm>
            <a:off x="622440" y="1235069"/>
            <a:ext cx="2842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(х – 80) + 120 = 300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E5F5414B-0A49-4FC7-8519-9BC0266945B5}"/>
              </a:ext>
            </a:extLst>
          </p:cNvPr>
          <p:cNvSpPr txBox="1"/>
          <p:nvPr/>
        </p:nvSpPr>
        <p:spPr>
          <a:xfrm>
            <a:off x="708301" y="3037283"/>
            <a:ext cx="2472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= 180 +80</a:t>
            </a:r>
          </a:p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= 260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24BC8E02-1F6C-469B-B8E8-742E822A7331}"/>
              </a:ext>
            </a:extLst>
          </p:cNvPr>
          <p:cNvSpPr txBox="1"/>
          <p:nvPr/>
        </p:nvSpPr>
        <p:spPr>
          <a:xfrm>
            <a:off x="635573" y="2056749"/>
            <a:ext cx="2703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– 80  = 300 – 120</a:t>
            </a:r>
          </a:p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– 80 = 180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87204EE9-926C-4AD1-9157-2C79E0D20D04}"/>
              </a:ext>
            </a:extLst>
          </p:cNvPr>
          <p:cNvSpPr txBox="1"/>
          <p:nvPr/>
        </p:nvSpPr>
        <p:spPr>
          <a:xfrm>
            <a:off x="566990" y="3821460"/>
            <a:ext cx="4846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Провјера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(260 – 80) + 120 = 180 + 120 = 300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Slika 9">
            <a:extLst>
              <a:ext uri="{FF2B5EF4-FFF2-40B4-BE49-F238E27FC236}">
                <a16:creationId xmlns="" xmlns:a16="http://schemas.microsoft.com/office/drawing/2014/main" id="{3B39BD21-C9CA-4341-AD12-F3A8F94022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1131" y="1435489"/>
            <a:ext cx="835224" cy="188992"/>
          </a:xfrm>
          <a:prstGeom prst="rect">
            <a:avLst/>
          </a:prstGeom>
        </p:spPr>
      </p:pic>
      <p:cxnSp>
        <p:nvCxnSpPr>
          <p:cNvPr id="23" name="Prava linija spajanja sa strelicom 22">
            <a:extLst>
              <a:ext uri="{FF2B5EF4-FFF2-40B4-BE49-F238E27FC236}">
                <a16:creationId xmlns="" xmlns:a16="http://schemas.microsoft.com/office/drawing/2014/main" id="{0A369B48-8CA2-4EF4-8C28-66F1DECFEEB8}"/>
              </a:ext>
            </a:extLst>
          </p:cNvPr>
          <p:cNvCxnSpPr>
            <a:cxnSpLocks/>
          </p:cNvCxnSpPr>
          <p:nvPr/>
        </p:nvCxnSpPr>
        <p:spPr>
          <a:xfrm>
            <a:off x="3465308" y="2319243"/>
            <a:ext cx="727006" cy="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rava linija spajanja sa strelicom 23">
            <a:extLst>
              <a:ext uri="{FF2B5EF4-FFF2-40B4-BE49-F238E27FC236}">
                <a16:creationId xmlns="" xmlns:a16="http://schemas.microsoft.com/office/drawing/2014/main" id="{82B57175-1585-4EF6-B88F-78F8EBF2A83E}"/>
              </a:ext>
            </a:extLst>
          </p:cNvPr>
          <p:cNvCxnSpPr>
            <a:cxnSpLocks/>
          </p:cNvCxnSpPr>
          <p:nvPr/>
        </p:nvCxnSpPr>
        <p:spPr>
          <a:xfrm flipV="1">
            <a:off x="5413389" y="4290920"/>
            <a:ext cx="857174" cy="145759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rava linija spajanja sa strelicom 24">
            <a:extLst>
              <a:ext uri="{FF2B5EF4-FFF2-40B4-BE49-F238E27FC236}">
                <a16:creationId xmlns="" xmlns:a16="http://schemas.microsoft.com/office/drawing/2014/main" id="{CF37FF6A-49A6-403A-8C0A-7AA3F4ABAEDC}"/>
              </a:ext>
            </a:extLst>
          </p:cNvPr>
          <p:cNvCxnSpPr>
            <a:cxnSpLocks/>
          </p:cNvCxnSpPr>
          <p:nvPr/>
        </p:nvCxnSpPr>
        <p:spPr>
          <a:xfrm>
            <a:off x="2626686" y="3437727"/>
            <a:ext cx="727006" cy="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91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3999" cy="5377070"/>
          </a:xfrm>
        </p:spPr>
      </p:pic>
      <p:pic>
        <p:nvPicPr>
          <p:cNvPr id="8" name="Slika 7">
            <a:extLst>
              <a:ext uri="{FF2B5EF4-FFF2-40B4-BE49-F238E27FC236}">
                <a16:creationId xmlns="" xmlns:a16="http://schemas.microsoft.com/office/drawing/2014/main" id="{F6424E7F-C4FD-4D85-BD78-B958584D7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3390" y="4702944"/>
            <a:ext cx="2953768" cy="480101"/>
          </a:xfrm>
          <a:prstGeom prst="rect">
            <a:avLst/>
          </a:prstGeom>
        </p:spPr>
      </p:pic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ABDF6EDA-B658-460C-A5F3-6169797F6ED2}"/>
              </a:ext>
            </a:extLst>
          </p:cNvPr>
          <p:cNvSpPr txBox="1"/>
          <p:nvPr/>
        </p:nvSpPr>
        <p:spPr>
          <a:xfrm>
            <a:off x="348549" y="458694"/>
            <a:ext cx="8228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5AFB2E52-0561-4E51-BD0E-C9365A1B7CD6}"/>
              </a:ext>
            </a:extLst>
          </p:cNvPr>
          <p:cNvSpPr txBox="1"/>
          <p:nvPr/>
        </p:nvSpPr>
        <p:spPr>
          <a:xfrm>
            <a:off x="538401" y="1242871"/>
            <a:ext cx="289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(240 + х)  - 120 =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E5F5414B-0A49-4FC7-8519-9BC0266945B5}"/>
              </a:ext>
            </a:extLst>
          </p:cNvPr>
          <p:cNvSpPr txBox="1"/>
          <p:nvPr/>
        </p:nvSpPr>
        <p:spPr>
          <a:xfrm>
            <a:off x="708301" y="3037283"/>
            <a:ext cx="2472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= 265 - 240</a:t>
            </a:r>
          </a:p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= 25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24BC8E02-1F6C-469B-B8E8-742E822A7331}"/>
              </a:ext>
            </a:extLst>
          </p:cNvPr>
          <p:cNvSpPr txBox="1"/>
          <p:nvPr/>
        </p:nvSpPr>
        <p:spPr>
          <a:xfrm>
            <a:off x="635573" y="2056749"/>
            <a:ext cx="2703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240 + х  = 145+ 120</a:t>
            </a:r>
          </a:p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240 + х = 265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87204EE9-926C-4AD1-9157-2C79E0D20D04}"/>
              </a:ext>
            </a:extLst>
          </p:cNvPr>
          <p:cNvSpPr txBox="1"/>
          <p:nvPr/>
        </p:nvSpPr>
        <p:spPr>
          <a:xfrm>
            <a:off x="566990" y="3821460"/>
            <a:ext cx="4846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Провјера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(240 + 25) - 120 = 265 - 120 = 145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lačić sa mislima: oblak 9">
            <a:extLst>
              <a:ext uri="{FF2B5EF4-FFF2-40B4-BE49-F238E27FC236}">
                <a16:creationId xmlns="" xmlns:a16="http://schemas.microsoft.com/office/drawing/2014/main" id="{56E07ABE-2D45-4F99-A9F3-1E2DBFED2177}"/>
              </a:ext>
            </a:extLst>
          </p:cNvPr>
          <p:cNvSpPr/>
          <p:nvPr/>
        </p:nvSpPr>
        <p:spPr>
          <a:xfrm>
            <a:off x="2409478" y="550744"/>
            <a:ext cx="2516123" cy="461665"/>
          </a:xfrm>
          <a:prstGeom prst="cloudCallout">
            <a:avLst>
              <a:gd name="adj1" fmla="val -72096"/>
              <a:gd name="adj2" fmla="val 82860"/>
            </a:avLst>
          </a:prstGeom>
          <a:solidFill>
            <a:schemeClr val="bg1">
              <a:lumMod val="9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УМАЊЕНИК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Pravougaonik: sa zaobljenim uglovima 12">
            <a:extLst>
              <a:ext uri="{FF2B5EF4-FFF2-40B4-BE49-F238E27FC236}">
                <a16:creationId xmlns="" xmlns:a16="http://schemas.microsoft.com/office/drawing/2014/main" id="{AC23103D-213C-41FC-A40F-1370586BAEFB}"/>
              </a:ext>
            </a:extLst>
          </p:cNvPr>
          <p:cNvSpPr/>
          <p:nvPr/>
        </p:nvSpPr>
        <p:spPr>
          <a:xfrm>
            <a:off x="538401" y="1242871"/>
            <a:ext cx="1273517" cy="515001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9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3999" cy="5377070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484430" y="1186914"/>
            <a:ext cx="83799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8B1ED5BD-7544-44EA-8D5F-BFDF4EF19D56}"/>
              </a:ext>
            </a:extLst>
          </p:cNvPr>
          <p:cNvSpPr txBox="1"/>
          <p:nvPr/>
        </p:nvSpPr>
        <p:spPr>
          <a:xfrm>
            <a:off x="785192" y="2859923"/>
            <a:ext cx="2683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16B1DDBE-D01F-4D28-9178-0893C348FF6C}"/>
              </a:ext>
            </a:extLst>
          </p:cNvPr>
          <p:cNvSpPr txBox="1"/>
          <p:nvPr/>
        </p:nvSpPr>
        <p:spPr>
          <a:xfrm>
            <a:off x="643336" y="795024"/>
            <a:ext cx="692101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рад:</a:t>
            </a:r>
          </a:p>
        </p:txBody>
      </p:sp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2CCF4614-60A6-49C7-9A22-72332CCFB188}"/>
              </a:ext>
            </a:extLst>
          </p:cNvPr>
          <p:cNvSpPr txBox="1"/>
          <p:nvPr/>
        </p:nvSpPr>
        <p:spPr>
          <a:xfrm>
            <a:off x="442086" y="1880473"/>
            <a:ext cx="76187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Урадите задатке у  вашем уџбенику Математика  на страни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107. </a:t>
            </a:r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1013" dirty="0"/>
          </a:p>
        </p:txBody>
      </p:sp>
      <p:pic>
        <p:nvPicPr>
          <p:cNvPr id="10" name="Slika 9">
            <a:extLst>
              <a:ext uri="{FF2B5EF4-FFF2-40B4-BE49-F238E27FC236}">
                <a16:creationId xmlns="" xmlns:a16="http://schemas.microsoft.com/office/drawing/2014/main" id="{0AFA2051-9C5D-4898-8C34-B874891386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0643" y="4719866"/>
            <a:ext cx="2953768" cy="480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29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čak">
  <a:themeElements>
    <a:clrScheme name="Trač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Tra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č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98</TotalTime>
  <Words>330</Words>
  <Application>Microsoft Office PowerPoint</Application>
  <PresentationFormat>Projekcija na ekranu (16:9)</PresentationFormat>
  <Paragraphs>55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Tračak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ПИСМЕНО САБИРАЊЕ И ОДУЗИМАЊЕ ДО 1000</dc:title>
  <dc:creator>Laptop</dc:creator>
  <cp:lastModifiedBy>tatjana</cp:lastModifiedBy>
  <cp:revision>231</cp:revision>
  <dcterms:created xsi:type="dcterms:W3CDTF">2020-03-15T23:36:35Z</dcterms:created>
  <dcterms:modified xsi:type="dcterms:W3CDTF">2020-04-08T18:59:48Z</dcterms:modified>
</cp:coreProperties>
</file>