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ОБИЉЕЖЈА ДОМАЋИХ ЖИВОТИЊА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28092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Задаци за самосталан рад: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 Радној свесци урадити задатке на 40. страни;</a:t>
            </a:r>
          </a:p>
          <a:p>
            <a:r>
              <a:rPr lang="sr-Cyrl-RS" dirty="0" smtClean="0"/>
              <a:t>Посјетити фарму или сеоско домаћинство и сазнати нешто више о домаћим животињама;</a:t>
            </a:r>
          </a:p>
          <a:p>
            <a:r>
              <a:rPr lang="sr-Cyrl-RS" dirty="0" smtClean="0"/>
              <a:t>У часопису, на интернету или у неком другом извору наћи слику једне домаће животиње, исјећи је и залијепити у свеску. Одговорити на сљедећа питања:</a:t>
            </a:r>
          </a:p>
          <a:p>
            <a:pPr lvl="1">
              <a:buFont typeface="+mj-lt"/>
              <a:buAutoNum type="arabicPeriod"/>
            </a:pPr>
            <a:r>
              <a:rPr lang="sr-Cyrl-RS" dirty="0" smtClean="0"/>
              <a:t>Како се зове домаћа животиња са слике?</a:t>
            </a:r>
          </a:p>
          <a:p>
            <a:pPr lvl="1">
              <a:buFont typeface="+mj-lt"/>
              <a:buAutoNum type="arabicPeriod"/>
            </a:pPr>
            <a:r>
              <a:rPr lang="sr-Cyrl-RS" dirty="0" smtClean="0"/>
              <a:t>Који су услови потребни животињи да би нормално расла и развијала се?</a:t>
            </a:r>
          </a:p>
          <a:p>
            <a:pPr lvl="1">
              <a:buFont typeface="+mj-lt"/>
              <a:buAutoNum type="arabicPeriod"/>
            </a:pPr>
            <a:r>
              <a:rPr lang="sr-Cyrl-RS" dirty="0" smtClean="0"/>
              <a:t>Како се размножава?</a:t>
            </a:r>
          </a:p>
          <a:p>
            <a:pPr lvl="1">
              <a:buFont typeface="+mj-lt"/>
              <a:buAutoNum type="arabicPeriod"/>
            </a:pPr>
            <a:r>
              <a:rPr lang="sr-Cyrl-RS" dirty="0" smtClean="0"/>
              <a:t>Опиши по чему је слична са осталим домаћим животињама?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83814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Након данашње лекције научићемо: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56368"/>
            <a:ext cx="8915400" cy="3777622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која су заједничка обиљежја домаћих животиња;</a:t>
            </a:r>
          </a:p>
          <a:p>
            <a:r>
              <a:rPr lang="sr-Cyrl-RS" sz="2400" dirty="0" smtClean="0"/>
              <a:t>који су услови за њихов раст и</a:t>
            </a:r>
          </a:p>
          <a:p>
            <a:r>
              <a:rPr lang="sr-Cyrl-RS" sz="2400" dirty="0" smtClean="0"/>
              <a:t>на који начин се размножавају.</a:t>
            </a:r>
            <a:endParaRPr lang="bs-Latn-B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533" y="2143881"/>
            <a:ext cx="3108884" cy="190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622103"/>
            <a:ext cx="2786133" cy="185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47" y="4258849"/>
            <a:ext cx="3504410" cy="2326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394" y="4176772"/>
            <a:ext cx="3210838" cy="240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347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46740" y="2279737"/>
            <a:ext cx="3281819" cy="21168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/>
              <a:t>ЗАЈЕДНИЧКА ОБИЉЕЖЈА ДОМАЋИХ ЖИВОТИЊА</a:t>
            </a:r>
            <a:endParaRPr lang="bs-Latn-BA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261390" y="895609"/>
            <a:ext cx="1665961" cy="5887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ДИШУ</a:t>
            </a:r>
            <a:endParaRPr lang="bs-Latn-BA" b="1" dirty="0"/>
          </a:p>
        </p:txBody>
      </p:sp>
      <p:sp>
        <p:nvSpPr>
          <p:cNvPr id="7" name="Rectangle 6"/>
          <p:cNvSpPr/>
          <p:nvPr/>
        </p:nvSpPr>
        <p:spPr>
          <a:xfrm>
            <a:off x="7542757" y="916488"/>
            <a:ext cx="1665961" cy="5887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ХРАНЕ СЕ</a:t>
            </a:r>
            <a:endParaRPr lang="bs-Latn-BA" b="1" dirty="0"/>
          </a:p>
        </p:txBody>
      </p:sp>
      <p:sp>
        <p:nvSpPr>
          <p:cNvPr id="8" name="Rectangle 7"/>
          <p:cNvSpPr/>
          <p:nvPr/>
        </p:nvSpPr>
        <p:spPr>
          <a:xfrm>
            <a:off x="1490050" y="3043823"/>
            <a:ext cx="2365332" cy="5887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РАЗМНОЖАВАЈУ</a:t>
            </a:r>
            <a:endParaRPr lang="bs-Latn-BA" b="1" dirty="0"/>
          </a:p>
        </p:txBody>
      </p:sp>
      <p:sp>
        <p:nvSpPr>
          <p:cNvPr id="9" name="Rectangle 8"/>
          <p:cNvSpPr/>
          <p:nvPr/>
        </p:nvSpPr>
        <p:spPr>
          <a:xfrm>
            <a:off x="9083458" y="3043824"/>
            <a:ext cx="1665961" cy="5887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РАСТУ</a:t>
            </a:r>
            <a:endParaRPr lang="bs-Latn-BA" b="1" dirty="0"/>
          </a:p>
        </p:txBody>
      </p:sp>
      <p:sp>
        <p:nvSpPr>
          <p:cNvPr id="10" name="Rectangle 9"/>
          <p:cNvSpPr/>
          <p:nvPr/>
        </p:nvSpPr>
        <p:spPr>
          <a:xfrm>
            <a:off x="7728559" y="5035463"/>
            <a:ext cx="1665961" cy="5887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РАЗВИЈАЈУ СЕ</a:t>
            </a:r>
            <a:endParaRPr lang="bs-Latn-BA" b="1" dirty="0"/>
          </a:p>
        </p:txBody>
      </p:sp>
      <p:sp>
        <p:nvSpPr>
          <p:cNvPr id="11" name="Rectangle 10"/>
          <p:cNvSpPr/>
          <p:nvPr/>
        </p:nvSpPr>
        <p:spPr>
          <a:xfrm>
            <a:off x="2780779" y="5035463"/>
            <a:ext cx="1665961" cy="5887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КРЕЋУ СЕ</a:t>
            </a:r>
            <a:endParaRPr lang="bs-Latn-BA" b="1" dirty="0"/>
          </a:p>
        </p:txBody>
      </p:sp>
      <p:cxnSp>
        <p:nvCxnSpPr>
          <p:cNvPr id="15" name="Straight Arrow Connector 14"/>
          <p:cNvCxnSpPr>
            <a:stCxn id="4" idx="7"/>
          </p:cNvCxnSpPr>
          <p:nvPr/>
        </p:nvCxnSpPr>
        <p:spPr>
          <a:xfrm flipV="1">
            <a:off x="7247948" y="1505211"/>
            <a:ext cx="1136397" cy="1084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6"/>
            <a:endCxn id="9" idx="1"/>
          </p:cNvCxnSpPr>
          <p:nvPr/>
        </p:nvCxnSpPr>
        <p:spPr>
          <a:xfrm flipV="1">
            <a:off x="7728559" y="3338186"/>
            <a:ext cx="135489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5"/>
            <a:endCxn id="10" idx="0"/>
          </p:cNvCxnSpPr>
          <p:nvPr/>
        </p:nvCxnSpPr>
        <p:spPr>
          <a:xfrm>
            <a:off x="7247948" y="4086623"/>
            <a:ext cx="1313592" cy="948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1"/>
            <a:endCxn id="5" idx="2"/>
          </p:cNvCxnSpPr>
          <p:nvPr/>
        </p:nvCxnSpPr>
        <p:spPr>
          <a:xfrm flipH="1" flipV="1">
            <a:off x="4094371" y="1484332"/>
            <a:ext cx="832980" cy="1105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855382" y="3338185"/>
            <a:ext cx="59135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3"/>
            <a:endCxn id="11" idx="0"/>
          </p:cNvCxnSpPr>
          <p:nvPr/>
        </p:nvCxnSpPr>
        <p:spPr>
          <a:xfrm flipH="1">
            <a:off x="3613760" y="4086623"/>
            <a:ext cx="1313591" cy="948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34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Раст и развој домаћих животиња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sz="2800" dirty="0" smtClean="0"/>
              <a:t>Раст и развој зависи од сорте и начина гајења;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2800" dirty="0" smtClean="0"/>
              <a:t>Брзина раста и развоја домаћих животиња зависи од врсте животиње;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2800" dirty="0" smtClean="0"/>
              <a:t>Домаће животиње људи све више узгајају на фармама;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2800" dirty="0" smtClean="0"/>
              <a:t>Узгајање на фармама захтијева посебне услове.</a:t>
            </a:r>
            <a:endParaRPr lang="bs-Latn-BA" sz="2800" dirty="0"/>
          </a:p>
        </p:txBody>
      </p:sp>
    </p:spTree>
    <p:extLst>
      <p:ext uri="{BB962C8B-B14F-4D97-AF65-F5344CB8AC3E}">
        <p14:creationId xmlns:p14="http://schemas.microsoft.com/office/powerpoint/2010/main" val="104971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75" y="3607497"/>
            <a:ext cx="5411769" cy="30441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45" y="826145"/>
            <a:ext cx="4784484" cy="319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9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08" y="375782"/>
            <a:ext cx="6197260" cy="41693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57" y="3407079"/>
            <a:ext cx="5439081" cy="30594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886" y="1301374"/>
            <a:ext cx="5264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Фарма свиња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6418" y="5044197"/>
            <a:ext cx="5097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Фарма крава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39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977" y="264687"/>
            <a:ext cx="8911687" cy="1280890"/>
          </a:xfrm>
        </p:spPr>
        <p:txBody>
          <a:bodyPr/>
          <a:lstStyle/>
          <a:p>
            <a:r>
              <a:rPr lang="sr-Cyrl-RS" dirty="0" smtClean="0"/>
              <a:t>Начин размножавања</a:t>
            </a:r>
            <a:endParaRPr lang="bs-Latn-BA" dirty="0"/>
          </a:p>
        </p:txBody>
      </p:sp>
      <p:sp>
        <p:nvSpPr>
          <p:cNvPr id="4" name="Rectangle 3"/>
          <p:cNvSpPr/>
          <p:nvPr/>
        </p:nvSpPr>
        <p:spPr>
          <a:xfrm>
            <a:off x="3008558" y="1905000"/>
            <a:ext cx="1846002" cy="1189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ПРИРОДНИ</a:t>
            </a:r>
            <a:endParaRPr lang="bs-Latn-BA" dirty="0"/>
          </a:p>
        </p:txBody>
      </p:sp>
      <p:sp>
        <p:nvSpPr>
          <p:cNvPr id="5" name="Rectangle 4"/>
          <p:cNvSpPr/>
          <p:nvPr/>
        </p:nvSpPr>
        <p:spPr>
          <a:xfrm>
            <a:off x="5105081" y="1905000"/>
            <a:ext cx="1717749" cy="1189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ВЈЕШТАЧКИ</a:t>
            </a:r>
            <a:endParaRPr lang="bs-Latn-BA" dirty="0"/>
          </a:p>
        </p:txBody>
      </p:sp>
      <p:sp>
        <p:nvSpPr>
          <p:cNvPr id="6" name="Oval 5"/>
          <p:cNvSpPr/>
          <p:nvPr/>
        </p:nvSpPr>
        <p:spPr>
          <a:xfrm>
            <a:off x="2834279" y="3185890"/>
            <a:ext cx="2020282" cy="1252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 smtClean="0"/>
              <a:t>МУЖЈАК ОПЛОЂАВА ЖЕНКУ</a:t>
            </a:r>
            <a:endParaRPr lang="bs-Latn-BA" sz="1600" dirty="0"/>
          </a:p>
        </p:txBody>
      </p:sp>
      <p:sp>
        <p:nvSpPr>
          <p:cNvPr id="7" name="Oval 6"/>
          <p:cNvSpPr/>
          <p:nvPr/>
        </p:nvSpPr>
        <p:spPr>
          <a:xfrm>
            <a:off x="5105081" y="3185890"/>
            <a:ext cx="1717749" cy="1252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ВЕТЕРИНАР НА ФАРМАМА</a:t>
            </a:r>
            <a:endParaRPr lang="bs-Latn-BA" sz="1400" dirty="0"/>
          </a:p>
        </p:txBody>
      </p:sp>
      <p:sp>
        <p:nvSpPr>
          <p:cNvPr id="8" name="Rectangle 7"/>
          <p:cNvSpPr/>
          <p:nvPr/>
        </p:nvSpPr>
        <p:spPr>
          <a:xfrm>
            <a:off x="7486367" y="1905000"/>
            <a:ext cx="1615431" cy="1189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ПРИРОДНИ</a:t>
            </a:r>
            <a:endParaRPr lang="bs-Latn-BA" dirty="0"/>
          </a:p>
        </p:txBody>
      </p:sp>
      <p:sp>
        <p:nvSpPr>
          <p:cNvPr id="9" name="Oval 8"/>
          <p:cNvSpPr/>
          <p:nvPr/>
        </p:nvSpPr>
        <p:spPr>
          <a:xfrm>
            <a:off x="7407241" y="3185890"/>
            <a:ext cx="1773682" cy="1252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 smtClean="0"/>
              <a:t>ИЗ ЈАЈА СЕ ЛЕГУ ПИЛИЋИ</a:t>
            </a:r>
            <a:endParaRPr lang="bs-Latn-BA" sz="1600" dirty="0"/>
          </a:p>
        </p:txBody>
      </p:sp>
      <p:sp>
        <p:nvSpPr>
          <p:cNvPr id="10" name="Rectangle 9"/>
          <p:cNvSpPr/>
          <p:nvPr/>
        </p:nvSpPr>
        <p:spPr>
          <a:xfrm>
            <a:off x="3008557" y="1348043"/>
            <a:ext cx="3814273" cy="399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 И С А Р И</a:t>
            </a:r>
            <a:endParaRPr lang="bs-Latn-BA" dirty="0"/>
          </a:p>
        </p:txBody>
      </p:sp>
      <p:sp>
        <p:nvSpPr>
          <p:cNvPr id="11" name="Rectangle 10"/>
          <p:cNvSpPr/>
          <p:nvPr/>
        </p:nvSpPr>
        <p:spPr>
          <a:xfrm>
            <a:off x="7486367" y="1348043"/>
            <a:ext cx="3638418" cy="395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ПЕРАД</a:t>
            </a:r>
            <a:endParaRPr lang="bs-Latn-BA" dirty="0"/>
          </a:p>
        </p:txBody>
      </p:sp>
      <p:sp>
        <p:nvSpPr>
          <p:cNvPr id="12" name="Rectangle 11"/>
          <p:cNvSpPr/>
          <p:nvPr/>
        </p:nvSpPr>
        <p:spPr>
          <a:xfrm>
            <a:off x="9305576" y="1905000"/>
            <a:ext cx="1615431" cy="1189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ВЈЕШТАЧКИ</a:t>
            </a:r>
            <a:endParaRPr lang="bs-Latn-BA" dirty="0"/>
          </a:p>
        </p:txBody>
      </p:sp>
      <p:sp>
        <p:nvSpPr>
          <p:cNvPr id="14" name="Oval 13"/>
          <p:cNvSpPr/>
          <p:nvPr/>
        </p:nvSpPr>
        <p:spPr>
          <a:xfrm>
            <a:off x="9305576" y="3185890"/>
            <a:ext cx="1773682" cy="1252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r-Cyrl-RS" sz="1600" dirty="0" smtClean="0"/>
              <a:t>ИНКУБАТОР</a:t>
            </a:r>
            <a:endParaRPr lang="bs-Latn-BA" sz="1600" dirty="0"/>
          </a:p>
        </p:txBody>
      </p:sp>
    </p:spTree>
    <p:extLst>
      <p:ext uri="{BB962C8B-B14F-4D97-AF65-F5344CB8AC3E}">
        <p14:creationId xmlns:p14="http://schemas.microsoft.com/office/powerpoint/2010/main" val="229878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00" y="363255"/>
            <a:ext cx="5420032" cy="36097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4" y="2492679"/>
            <a:ext cx="6814160" cy="38329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42420" y="3947496"/>
            <a:ext cx="1996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Ован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9687" y="1444378"/>
            <a:ext cx="4746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Овца и јагње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03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27" y="336012"/>
            <a:ext cx="6716888" cy="3778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205" y="3031873"/>
            <a:ext cx="4812487" cy="36114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0812" y="4175864"/>
            <a:ext cx="60063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RS" sz="4000" b="1" cap="none" spc="0" dirty="0" smtClean="0">
                <a:ln/>
                <a:solidFill>
                  <a:schemeClr val="accent3"/>
                </a:solidFill>
                <a:effectLst/>
              </a:rPr>
              <a:t>Кокош (квочка) и пилићи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34394" y="1531378"/>
            <a:ext cx="33845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RS" sz="4000" b="1" cap="none" spc="0" dirty="0" smtClean="0">
                <a:ln/>
                <a:solidFill>
                  <a:schemeClr val="accent3"/>
                </a:solidFill>
                <a:effectLst/>
              </a:rPr>
              <a:t>Пилићи у инкубатору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407963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</TotalTime>
  <Words>216</Words>
  <Application>Microsoft Office PowerPoint</Application>
  <PresentationFormat>Prilagođavanje</PresentationFormat>
  <Paragraphs>42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Wisp</vt:lpstr>
      <vt:lpstr>ОБИЉЕЖЈА ДОМАЋИХ ЖИВОТИЊА</vt:lpstr>
      <vt:lpstr>Након данашње лекције научићемо:</vt:lpstr>
      <vt:lpstr>PowerPoint prezentacija</vt:lpstr>
      <vt:lpstr>Раст и развој домаћих животиња</vt:lpstr>
      <vt:lpstr>PowerPoint prezentacija</vt:lpstr>
      <vt:lpstr>PowerPoint prezentacija</vt:lpstr>
      <vt:lpstr>Начин размножавања</vt:lpstr>
      <vt:lpstr>PowerPoint prezentacija</vt:lpstr>
      <vt:lpstr>PowerPoint prezentacija</vt:lpstr>
      <vt:lpstr>Задаци за самосталан рад: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ОБИЉЕЖЈА ДОМАЋИХ ЖИВОТИЊА</dc:title>
  <dc:creator>Laptop</dc:creator>
  <cp:lastModifiedBy>tatjana</cp:lastModifiedBy>
  <cp:revision>10</cp:revision>
  <dcterms:created xsi:type="dcterms:W3CDTF">2020-03-15T22:16:09Z</dcterms:created>
  <dcterms:modified xsi:type="dcterms:W3CDTF">2020-04-07T18:32:33Z</dcterms:modified>
</cp:coreProperties>
</file>