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D566DEF-9468-4FD7-8F97-17F07383B19E}" type="datetimeFigureOut">
              <a:rPr lang="en-US" smtClean="0"/>
              <a:t>29-Mar-20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181E391-3DBA-447C-AF12-C5E2C24219D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2975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66DEF-9468-4FD7-8F97-17F07383B19E}" type="datetimeFigureOut">
              <a:rPr lang="en-US" smtClean="0"/>
              <a:t>29-Mar-20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E391-3DBA-447C-AF12-C5E2C2421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338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66DEF-9468-4FD7-8F97-17F07383B19E}" type="datetimeFigureOut">
              <a:rPr lang="en-US" smtClean="0"/>
              <a:t>29-Mar-20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E391-3DBA-447C-AF12-C5E2C2421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261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66DEF-9468-4FD7-8F97-17F07383B19E}" type="datetimeFigureOut">
              <a:rPr lang="en-US" smtClean="0"/>
              <a:t>29-Mar-20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E391-3DBA-447C-AF12-C5E2C2421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272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66DEF-9468-4FD7-8F97-17F07383B19E}" type="datetimeFigureOut">
              <a:rPr lang="en-US" smtClean="0"/>
              <a:t>29-Mar-20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E391-3DBA-447C-AF12-C5E2C24219D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8355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66DEF-9468-4FD7-8F97-17F07383B19E}" type="datetimeFigureOut">
              <a:rPr lang="en-US" smtClean="0"/>
              <a:t>29-Mar-20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E391-3DBA-447C-AF12-C5E2C2421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563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66DEF-9468-4FD7-8F97-17F07383B19E}" type="datetimeFigureOut">
              <a:rPr lang="en-US" smtClean="0"/>
              <a:t>29-Mar-20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E391-3DBA-447C-AF12-C5E2C2421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375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66DEF-9468-4FD7-8F97-17F07383B19E}" type="datetimeFigureOut">
              <a:rPr lang="en-US" smtClean="0"/>
              <a:t>29-Mar-20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E391-3DBA-447C-AF12-C5E2C2421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883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66DEF-9468-4FD7-8F97-17F07383B19E}" type="datetimeFigureOut">
              <a:rPr lang="en-US" smtClean="0"/>
              <a:t>29-Mar-20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E391-3DBA-447C-AF12-C5E2C2421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62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66DEF-9468-4FD7-8F97-17F07383B19E}" type="datetimeFigureOut">
              <a:rPr lang="en-US" smtClean="0"/>
              <a:t>29-Mar-20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E391-3DBA-447C-AF12-C5E2C2421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79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66DEF-9468-4FD7-8F97-17F07383B19E}" type="datetimeFigureOut">
              <a:rPr lang="en-US" smtClean="0"/>
              <a:t>29-Mar-20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E391-3DBA-447C-AF12-C5E2C2421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798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4D566DEF-9468-4FD7-8F97-17F07383B19E}" type="datetimeFigureOut">
              <a:rPr lang="en-US" smtClean="0"/>
              <a:t>29-Mar-20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7181E391-3DBA-447C-AF12-C5E2C2421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012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forest">
            <a:extLst>
              <a:ext uri="{FF2B5EF4-FFF2-40B4-BE49-F238E27FC236}">
                <a16:creationId xmlns:a16="http://schemas.microsoft.com/office/drawing/2014/main" xmlns="" id="{733F2AB5-0B9D-41B7-80C3-040D7CEFD0F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57" y="527901"/>
            <a:ext cx="10114961" cy="59954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0259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E9F9500-735B-4DBC-B8D6-2E7CDA8D0F0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589" y="466626"/>
            <a:ext cx="2868028" cy="1583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138E673-113A-44F4-82B8-587E5F5C754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446" y="329937"/>
            <a:ext cx="2392680" cy="1857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1A6BA5D-F091-4B9C-870D-85B9ACDF533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98" y="2377243"/>
            <a:ext cx="2385060" cy="1927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Image result for rabbit in a hole">
            <a:extLst>
              <a:ext uri="{FF2B5EF4-FFF2-40B4-BE49-F238E27FC236}">
                <a16:creationId xmlns:a16="http://schemas.microsoft.com/office/drawing/2014/main" xmlns="" id="{B0A489EF-E97B-4522-AEE1-80758785F315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891" y="2468683"/>
            <a:ext cx="2621280" cy="1744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Image result for squirrel in a hole in a tree">
            <a:extLst>
              <a:ext uri="{FF2B5EF4-FFF2-40B4-BE49-F238E27FC236}">
                <a16:creationId xmlns:a16="http://schemas.microsoft.com/office/drawing/2014/main" xmlns="" id="{C0C32BE1-EA0B-48B6-98AC-7DDD183BDC02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589" y="4345010"/>
            <a:ext cx="2537460" cy="1813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Image result for owl">
            <a:extLst>
              <a:ext uri="{FF2B5EF4-FFF2-40B4-BE49-F238E27FC236}">
                <a16:creationId xmlns:a16="http://schemas.microsoft.com/office/drawing/2014/main" xmlns="" id="{996BBD17-2F81-4EEC-BE2B-8148B66A4692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528" y="4413590"/>
            <a:ext cx="2621280" cy="17449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1554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0D60A86-A374-4F16-849E-8F09A80CB5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39" y="287517"/>
            <a:ext cx="11576116" cy="628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727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4D2FFAB-0CDB-461A-B239-4A5700F895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22681" y="-65202"/>
            <a:ext cx="6264111" cy="69884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310F84C-DC7E-415F-9062-00EED43CC5D5}"/>
              </a:ext>
            </a:extLst>
          </p:cNvPr>
          <p:cNvSpPr txBox="1"/>
          <p:nvPr/>
        </p:nvSpPr>
        <p:spPr>
          <a:xfrm>
            <a:off x="443060" y="603315"/>
            <a:ext cx="30071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Workbook</a:t>
            </a:r>
          </a:p>
          <a:p>
            <a:r>
              <a:rPr lang="en-US" sz="4800" dirty="0"/>
              <a:t>page 44</a:t>
            </a:r>
          </a:p>
        </p:txBody>
      </p:sp>
    </p:spTree>
    <p:extLst>
      <p:ext uri="{BB962C8B-B14F-4D97-AF65-F5344CB8AC3E}">
        <p14:creationId xmlns:p14="http://schemas.microsoft.com/office/powerpoint/2010/main" val="2000241578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23</TotalTime>
  <Words>3</Words>
  <Application>Microsoft Office PowerPoint</Application>
  <PresentationFormat>Widescreen</PresentationFormat>
  <Paragraphs>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Corbel</vt:lpstr>
      <vt:lpstr>Basis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Mataruga Kristina i Dragan</cp:lastModifiedBy>
  <cp:revision>3</cp:revision>
  <dcterms:created xsi:type="dcterms:W3CDTF">2020-03-18T13:03:27Z</dcterms:created>
  <dcterms:modified xsi:type="dcterms:W3CDTF">2020-03-29T06:37:33Z</dcterms:modified>
</cp:coreProperties>
</file>