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85" r:id="rId2"/>
    <p:sldId id="286" r:id="rId3"/>
    <p:sldId id="287" r:id="rId4"/>
    <p:sldId id="288" r:id="rId5"/>
    <p:sldId id="289" r:id="rId6"/>
    <p:sldId id="293" r:id="rId7"/>
    <p:sldId id="281" r:id="rId8"/>
    <p:sldId id="290" r:id="rId9"/>
    <p:sldId id="291" r:id="rId10"/>
    <p:sldId id="294" r:id="rId11"/>
    <p:sldId id="295" r:id="rId12"/>
    <p:sldId id="296" r:id="rId13"/>
  </p:sldIdLst>
  <p:sldSz cx="9144000" cy="6858000" type="screen4x3"/>
  <p:notesSz cx="6761163" cy="99425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77D840-58B4-4916-9D3A-0EB4718F2CD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BA"/>
        </a:p>
      </dgm:t>
    </dgm:pt>
    <dgm:pt modelId="{3D26FB5A-A89F-4D83-83EF-F9C6E2CC4482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BA" dirty="0" smtClean="0"/>
            <a:t>КИСЕОНИК</a:t>
          </a:r>
          <a:endParaRPr lang="sr-Latn-BA" dirty="0"/>
        </a:p>
      </dgm:t>
    </dgm:pt>
    <dgm:pt modelId="{3B7F67DC-4B5B-48AA-BC99-0E94A95D8C0B}" type="parTrans" cxnId="{1A64BEA7-B1EC-4EBC-A4A5-E494C1032A25}">
      <dgm:prSet/>
      <dgm:spPr/>
      <dgm:t>
        <a:bodyPr/>
        <a:lstStyle/>
        <a:p>
          <a:endParaRPr lang="sr-Latn-BA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514E5C3-CB10-40A4-A562-05DDB9E59109}" type="sibTrans" cxnId="{1A64BEA7-B1EC-4EBC-A4A5-E494C1032A25}">
      <dgm:prSet/>
      <dgm:spPr/>
      <dgm:t>
        <a:bodyPr/>
        <a:lstStyle/>
        <a:p>
          <a:endParaRPr lang="sr-Latn-BA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0796A370-C469-44CC-9E11-C14EAD34D4D0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r-Cyrl-BA" dirty="0" smtClean="0"/>
            <a:t>ДИСАЊЕ</a:t>
          </a:r>
          <a:endParaRPr lang="sr-Latn-BA" dirty="0"/>
        </a:p>
      </dgm:t>
    </dgm:pt>
    <dgm:pt modelId="{6652F129-7BCF-41B8-9FA1-4B46B754E0CE}" type="parTrans" cxnId="{8FC29012-2284-44C7-AF7E-E3B1B1AF9739}">
      <dgm:prSet/>
      <dgm:spPr/>
      <dgm:t>
        <a:bodyPr/>
        <a:lstStyle/>
        <a:p>
          <a:endParaRPr lang="sr-Latn-BA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779593A2-2462-4275-86DD-29B65F687DFF}" type="sibTrans" cxnId="{8FC29012-2284-44C7-AF7E-E3B1B1AF9739}">
      <dgm:prSet/>
      <dgm:spPr/>
      <dgm:t>
        <a:bodyPr/>
        <a:lstStyle/>
        <a:p>
          <a:endParaRPr lang="sr-Latn-BA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71C65CE-C2AA-47B0-969C-BF926E4A4135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r-Cyrl-BA" dirty="0" smtClean="0"/>
            <a:t>УГЉЕН-ДИОКСИД</a:t>
          </a:r>
          <a:endParaRPr lang="sr-Latn-BA" dirty="0"/>
        </a:p>
      </dgm:t>
    </dgm:pt>
    <dgm:pt modelId="{3DA27BFF-9BDA-4BB4-8F74-AD110C0140E5}" type="parTrans" cxnId="{0730F4C4-0D08-4837-8061-9BB84A6D5C3A}">
      <dgm:prSet/>
      <dgm:spPr/>
      <dgm:t>
        <a:bodyPr/>
        <a:lstStyle/>
        <a:p>
          <a:endParaRPr lang="sr-Latn-BA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B9ECC9E-CA82-41D0-B1E0-37862C522C83}" type="sibTrans" cxnId="{0730F4C4-0D08-4837-8061-9BB84A6D5C3A}">
      <dgm:prSet/>
      <dgm:spPr/>
      <dgm:t>
        <a:bodyPr/>
        <a:lstStyle/>
        <a:p>
          <a:endParaRPr lang="sr-Latn-BA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D73CAA1-7D34-434B-BD7E-D63224BD8EC5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r-Cyrl-BA" dirty="0" smtClean="0"/>
            <a:t>ФОТОСИНТЕЗА</a:t>
          </a:r>
          <a:endParaRPr lang="sr-Latn-BA" dirty="0"/>
        </a:p>
      </dgm:t>
    </dgm:pt>
    <dgm:pt modelId="{5E464BB5-0FE2-49AB-9479-4319C154EC56}" type="parTrans" cxnId="{3C6B70C2-D14E-474D-832A-2366BD2FDB0E}">
      <dgm:prSet/>
      <dgm:spPr/>
      <dgm:t>
        <a:bodyPr/>
        <a:lstStyle/>
        <a:p>
          <a:endParaRPr lang="sr-Latn-BA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97AFEB5E-C688-4EA4-950D-9503490B8CEE}" type="sibTrans" cxnId="{3C6B70C2-D14E-474D-832A-2366BD2FDB0E}">
      <dgm:prSet/>
      <dgm:spPr/>
      <dgm:t>
        <a:bodyPr/>
        <a:lstStyle/>
        <a:p>
          <a:endParaRPr lang="sr-Latn-BA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14B1EEB-8165-4080-B602-2B13D5A7B491}" type="pres">
      <dgm:prSet presAssocID="{2077D840-58B4-4916-9D3A-0EB4718F2CD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BA"/>
        </a:p>
      </dgm:t>
    </dgm:pt>
    <dgm:pt modelId="{AD4541B2-0A20-431E-A905-602F67716AF8}" type="pres">
      <dgm:prSet presAssocID="{3D26FB5A-A89F-4D83-83EF-F9C6E2CC448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4407FB36-9D78-48A6-9520-EB337DDB440D}" type="pres">
      <dgm:prSet presAssocID="{3D26FB5A-A89F-4D83-83EF-F9C6E2CC4482}" presName="spNode" presStyleCnt="0"/>
      <dgm:spPr/>
    </dgm:pt>
    <dgm:pt modelId="{E35AF981-E5DB-4656-8E0A-F87895E7980B}" type="pres">
      <dgm:prSet presAssocID="{8514E5C3-CB10-40A4-A562-05DDB9E59109}" presName="sibTrans" presStyleLbl="sibTrans1D1" presStyleIdx="0" presStyleCnt="4"/>
      <dgm:spPr/>
      <dgm:t>
        <a:bodyPr/>
        <a:lstStyle/>
        <a:p>
          <a:endParaRPr lang="sr-Latn-BA"/>
        </a:p>
      </dgm:t>
    </dgm:pt>
    <dgm:pt modelId="{5A1DF4CA-84D5-432D-886C-EA4C534C3D50}" type="pres">
      <dgm:prSet presAssocID="{0796A370-C469-44CC-9E11-C14EAD34D4D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353A2C3F-4655-496E-9318-85E20D514F98}" type="pres">
      <dgm:prSet presAssocID="{0796A370-C469-44CC-9E11-C14EAD34D4D0}" presName="spNode" presStyleCnt="0"/>
      <dgm:spPr/>
    </dgm:pt>
    <dgm:pt modelId="{F5869233-1FBA-44DB-BE2F-959086A6E5DB}" type="pres">
      <dgm:prSet presAssocID="{779593A2-2462-4275-86DD-29B65F687DFF}" presName="sibTrans" presStyleLbl="sibTrans1D1" presStyleIdx="1" presStyleCnt="4"/>
      <dgm:spPr/>
      <dgm:t>
        <a:bodyPr/>
        <a:lstStyle/>
        <a:p>
          <a:endParaRPr lang="sr-Latn-BA"/>
        </a:p>
      </dgm:t>
    </dgm:pt>
    <dgm:pt modelId="{DCA2DD87-2C4E-481A-8140-4B2C576BB249}" type="pres">
      <dgm:prSet presAssocID="{271C65CE-C2AA-47B0-969C-BF926E4A413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C6D868D4-47B1-4DB0-AD4A-1BC736284D48}" type="pres">
      <dgm:prSet presAssocID="{271C65CE-C2AA-47B0-969C-BF926E4A4135}" presName="spNode" presStyleCnt="0"/>
      <dgm:spPr/>
    </dgm:pt>
    <dgm:pt modelId="{1307ABF2-A510-45BB-92E1-60A563162855}" type="pres">
      <dgm:prSet presAssocID="{8B9ECC9E-CA82-41D0-B1E0-37862C522C83}" presName="sibTrans" presStyleLbl="sibTrans1D1" presStyleIdx="2" presStyleCnt="4"/>
      <dgm:spPr/>
      <dgm:t>
        <a:bodyPr/>
        <a:lstStyle/>
        <a:p>
          <a:endParaRPr lang="sr-Latn-BA"/>
        </a:p>
      </dgm:t>
    </dgm:pt>
    <dgm:pt modelId="{235BBA31-8BA1-4334-B339-712D652F36BD}" type="pres">
      <dgm:prSet presAssocID="{CD73CAA1-7D34-434B-BD7E-D63224BD8E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6F0B1471-CB65-498D-95AD-39C5C74FE651}" type="pres">
      <dgm:prSet presAssocID="{CD73CAA1-7D34-434B-BD7E-D63224BD8EC5}" presName="spNode" presStyleCnt="0"/>
      <dgm:spPr/>
    </dgm:pt>
    <dgm:pt modelId="{D796F451-6771-4A54-BD6A-EF43795CF624}" type="pres">
      <dgm:prSet presAssocID="{97AFEB5E-C688-4EA4-950D-9503490B8CEE}" presName="sibTrans" presStyleLbl="sibTrans1D1" presStyleIdx="3" presStyleCnt="4"/>
      <dgm:spPr/>
      <dgm:t>
        <a:bodyPr/>
        <a:lstStyle/>
        <a:p>
          <a:endParaRPr lang="sr-Latn-BA"/>
        </a:p>
      </dgm:t>
    </dgm:pt>
  </dgm:ptLst>
  <dgm:cxnLst>
    <dgm:cxn modelId="{06810234-B87F-48A3-A993-8FFEB1F783BD}" type="presOf" srcId="{271C65CE-C2AA-47B0-969C-BF926E4A4135}" destId="{DCA2DD87-2C4E-481A-8140-4B2C576BB249}" srcOrd="0" destOrd="0" presId="urn:microsoft.com/office/officeart/2005/8/layout/cycle5"/>
    <dgm:cxn modelId="{3C6B70C2-D14E-474D-832A-2366BD2FDB0E}" srcId="{2077D840-58B4-4916-9D3A-0EB4718F2CDD}" destId="{CD73CAA1-7D34-434B-BD7E-D63224BD8EC5}" srcOrd="3" destOrd="0" parTransId="{5E464BB5-0FE2-49AB-9479-4319C154EC56}" sibTransId="{97AFEB5E-C688-4EA4-950D-9503490B8CEE}"/>
    <dgm:cxn modelId="{8FC29012-2284-44C7-AF7E-E3B1B1AF9739}" srcId="{2077D840-58B4-4916-9D3A-0EB4718F2CDD}" destId="{0796A370-C469-44CC-9E11-C14EAD34D4D0}" srcOrd="1" destOrd="0" parTransId="{6652F129-7BCF-41B8-9FA1-4B46B754E0CE}" sibTransId="{779593A2-2462-4275-86DD-29B65F687DFF}"/>
    <dgm:cxn modelId="{969158F4-F0B9-4B73-88A2-63C4CFC717A1}" type="presOf" srcId="{3D26FB5A-A89F-4D83-83EF-F9C6E2CC4482}" destId="{AD4541B2-0A20-431E-A905-602F67716AF8}" srcOrd="0" destOrd="0" presId="urn:microsoft.com/office/officeart/2005/8/layout/cycle5"/>
    <dgm:cxn modelId="{6B66974A-2AB6-4BF6-9697-1AE2A091F7C4}" type="presOf" srcId="{8B9ECC9E-CA82-41D0-B1E0-37862C522C83}" destId="{1307ABF2-A510-45BB-92E1-60A563162855}" srcOrd="0" destOrd="0" presId="urn:microsoft.com/office/officeart/2005/8/layout/cycle5"/>
    <dgm:cxn modelId="{0730F4C4-0D08-4837-8061-9BB84A6D5C3A}" srcId="{2077D840-58B4-4916-9D3A-0EB4718F2CDD}" destId="{271C65CE-C2AA-47B0-969C-BF926E4A4135}" srcOrd="2" destOrd="0" parTransId="{3DA27BFF-9BDA-4BB4-8F74-AD110C0140E5}" sibTransId="{8B9ECC9E-CA82-41D0-B1E0-37862C522C83}"/>
    <dgm:cxn modelId="{1A64BEA7-B1EC-4EBC-A4A5-E494C1032A25}" srcId="{2077D840-58B4-4916-9D3A-0EB4718F2CDD}" destId="{3D26FB5A-A89F-4D83-83EF-F9C6E2CC4482}" srcOrd="0" destOrd="0" parTransId="{3B7F67DC-4B5B-48AA-BC99-0E94A95D8C0B}" sibTransId="{8514E5C3-CB10-40A4-A562-05DDB9E59109}"/>
    <dgm:cxn modelId="{21FC0D25-17E4-4A2A-97BF-9764300862AD}" type="presOf" srcId="{2077D840-58B4-4916-9D3A-0EB4718F2CDD}" destId="{814B1EEB-8165-4080-B602-2B13D5A7B491}" srcOrd="0" destOrd="0" presId="urn:microsoft.com/office/officeart/2005/8/layout/cycle5"/>
    <dgm:cxn modelId="{B6B86E93-E606-41BF-B4CF-02ED7842B5A4}" type="presOf" srcId="{CD73CAA1-7D34-434B-BD7E-D63224BD8EC5}" destId="{235BBA31-8BA1-4334-B339-712D652F36BD}" srcOrd="0" destOrd="0" presId="urn:microsoft.com/office/officeart/2005/8/layout/cycle5"/>
    <dgm:cxn modelId="{42988FC1-0756-4813-8964-B5295E32BDA0}" type="presOf" srcId="{8514E5C3-CB10-40A4-A562-05DDB9E59109}" destId="{E35AF981-E5DB-4656-8E0A-F87895E7980B}" srcOrd="0" destOrd="0" presId="urn:microsoft.com/office/officeart/2005/8/layout/cycle5"/>
    <dgm:cxn modelId="{25C27559-8BD8-461D-A578-7E266A1B9A18}" type="presOf" srcId="{779593A2-2462-4275-86DD-29B65F687DFF}" destId="{F5869233-1FBA-44DB-BE2F-959086A6E5DB}" srcOrd="0" destOrd="0" presId="urn:microsoft.com/office/officeart/2005/8/layout/cycle5"/>
    <dgm:cxn modelId="{51033381-8462-4C3A-8C94-5B3A35F82CA7}" type="presOf" srcId="{0796A370-C469-44CC-9E11-C14EAD34D4D0}" destId="{5A1DF4CA-84D5-432D-886C-EA4C534C3D50}" srcOrd="0" destOrd="0" presId="urn:microsoft.com/office/officeart/2005/8/layout/cycle5"/>
    <dgm:cxn modelId="{A0153D71-6697-4A2A-AAAF-E08178E11CAA}" type="presOf" srcId="{97AFEB5E-C688-4EA4-950D-9503490B8CEE}" destId="{D796F451-6771-4A54-BD6A-EF43795CF624}" srcOrd="0" destOrd="0" presId="urn:microsoft.com/office/officeart/2005/8/layout/cycle5"/>
    <dgm:cxn modelId="{DBDE552F-EF3A-489A-8BF4-7B14F695BBA5}" type="presParOf" srcId="{814B1EEB-8165-4080-B602-2B13D5A7B491}" destId="{AD4541B2-0A20-431E-A905-602F67716AF8}" srcOrd="0" destOrd="0" presId="urn:microsoft.com/office/officeart/2005/8/layout/cycle5"/>
    <dgm:cxn modelId="{7D8C99B7-3FCA-48C9-BD23-2B97F002D152}" type="presParOf" srcId="{814B1EEB-8165-4080-B602-2B13D5A7B491}" destId="{4407FB36-9D78-48A6-9520-EB337DDB440D}" srcOrd="1" destOrd="0" presId="urn:microsoft.com/office/officeart/2005/8/layout/cycle5"/>
    <dgm:cxn modelId="{D7075EC3-8AE3-473E-B1BF-A9DA71E0653F}" type="presParOf" srcId="{814B1EEB-8165-4080-B602-2B13D5A7B491}" destId="{E35AF981-E5DB-4656-8E0A-F87895E7980B}" srcOrd="2" destOrd="0" presId="urn:microsoft.com/office/officeart/2005/8/layout/cycle5"/>
    <dgm:cxn modelId="{F6322C84-3FBD-477D-89DB-628C932FDC39}" type="presParOf" srcId="{814B1EEB-8165-4080-B602-2B13D5A7B491}" destId="{5A1DF4CA-84D5-432D-886C-EA4C534C3D50}" srcOrd="3" destOrd="0" presId="urn:microsoft.com/office/officeart/2005/8/layout/cycle5"/>
    <dgm:cxn modelId="{318D6128-04FD-4FEE-A6C5-4EDC721612B8}" type="presParOf" srcId="{814B1EEB-8165-4080-B602-2B13D5A7B491}" destId="{353A2C3F-4655-496E-9318-85E20D514F98}" srcOrd="4" destOrd="0" presId="urn:microsoft.com/office/officeart/2005/8/layout/cycle5"/>
    <dgm:cxn modelId="{77143006-98F4-4E35-AB65-7F4932EBE657}" type="presParOf" srcId="{814B1EEB-8165-4080-B602-2B13D5A7B491}" destId="{F5869233-1FBA-44DB-BE2F-959086A6E5DB}" srcOrd="5" destOrd="0" presId="urn:microsoft.com/office/officeart/2005/8/layout/cycle5"/>
    <dgm:cxn modelId="{5E5330EC-5E6C-402D-97CE-083CCEA47509}" type="presParOf" srcId="{814B1EEB-8165-4080-B602-2B13D5A7B491}" destId="{DCA2DD87-2C4E-481A-8140-4B2C576BB249}" srcOrd="6" destOrd="0" presId="urn:microsoft.com/office/officeart/2005/8/layout/cycle5"/>
    <dgm:cxn modelId="{CE831EFF-4403-4DBA-8803-4B303F914AB2}" type="presParOf" srcId="{814B1EEB-8165-4080-B602-2B13D5A7B491}" destId="{C6D868D4-47B1-4DB0-AD4A-1BC736284D48}" srcOrd="7" destOrd="0" presId="urn:microsoft.com/office/officeart/2005/8/layout/cycle5"/>
    <dgm:cxn modelId="{635A6885-F215-4081-A10C-1181194A5581}" type="presParOf" srcId="{814B1EEB-8165-4080-B602-2B13D5A7B491}" destId="{1307ABF2-A510-45BB-92E1-60A563162855}" srcOrd="8" destOrd="0" presId="urn:microsoft.com/office/officeart/2005/8/layout/cycle5"/>
    <dgm:cxn modelId="{5ADCA2F4-7913-4474-9D7C-38D9F34DB74F}" type="presParOf" srcId="{814B1EEB-8165-4080-B602-2B13D5A7B491}" destId="{235BBA31-8BA1-4334-B339-712D652F36BD}" srcOrd="9" destOrd="0" presId="urn:microsoft.com/office/officeart/2005/8/layout/cycle5"/>
    <dgm:cxn modelId="{9C4B3E23-9EB7-4614-AD08-7A45A310B9D6}" type="presParOf" srcId="{814B1EEB-8165-4080-B602-2B13D5A7B491}" destId="{6F0B1471-CB65-498D-95AD-39C5C74FE651}" srcOrd="10" destOrd="0" presId="urn:microsoft.com/office/officeart/2005/8/layout/cycle5"/>
    <dgm:cxn modelId="{2A38EA36-60A1-43EC-B022-730DBEF64197}" type="presParOf" srcId="{814B1EEB-8165-4080-B602-2B13D5A7B491}" destId="{D796F451-6771-4A54-BD6A-EF43795CF624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0DC510-2402-4B7E-8898-07F023A4D4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BA"/>
        </a:p>
      </dgm:t>
    </dgm:pt>
    <dgm:pt modelId="{F40156A3-7D32-4E67-ADDF-413683CA3F8C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r-Cyrl-BA" dirty="0" smtClean="0"/>
            <a:t>ПРИРОДНИ ЗАГАЂИВАЧИ ВАЗДУХА</a:t>
          </a:r>
          <a:endParaRPr lang="sr-Latn-BA" dirty="0"/>
        </a:p>
      </dgm:t>
    </dgm:pt>
    <dgm:pt modelId="{C3ACD0F1-C125-46B3-B964-D758197837E9}" type="parTrans" cxnId="{06CA9FA2-77D0-4409-8A47-4A94D072A175}">
      <dgm:prSet/>
      <dgm:spPr/>
      <dgm:t>
        <a:bodyPr/>
        <a:lstStyle/>
        <a:p>
          <a:endParaRPr lang="sr-Latn-BA"/>
        </a:p>
      </dgm:t>
    </dgm:pt>
    <dgm:pt modelId="{209F3A0F-A47A-4527-A59F-13DCAC1620DD}" type="sibTrans" cxnId="{06CA9FA2-77D0-4409-8A47-4A94D072A175}">
      <dgm:prSet/>
      <dgm:spPr/>
      <dgm:t>
        <a:bodyPr/>
        <a:lstStyle/>
        <a:p>
          <a:endParaRPr lang="sr-Latn-BA"/>
        </a:p>
      </dgm:t>
    </dgm:pt>
    <dgm:pt modelId="{5EF7905E-38AC-4788-A9D6-FBD6C9E17583}">
      <dgm:prSet phldrT="[Text]" custT="1"/>
      <dgm:spPr/>
      <dgm:t>
        <a:bodyPr/>
        <a:lstStyle/>
        <a:p>
          <a:r>
            <a:rPr lang="sr-Cyrl-BA" sz="1400" b="1" dirty="0" smtClean="0"/>
            <a:t>Вулкани</a:t>
          </a:r>
          <a:endParaRPr lang="sr-Latn-BA" sz="1400" b="1" dirty="0"/>
        </a:p>
      </dgm:t>
    </dgm:pt>
    <dgm:pt modelId="{498A8B71-B2A7-4E84-BC05-AD896AF0118B}" type="parTrans" cxnId="{5FA78BC1-9244-42C8-B288-E7A3A1C52327}">
      <dgm:prSet/>
      <dgm:spPr/>
      <dgm:t>
        <a:bodyPr/>
        <a:lstStyle/>
        <a:p>
          <a:endParaRPr lang="sr-Latn-BA"/>
        </a:p>
      </dgm:t>
    </dgm:pt>
    <dgm:pt modelId="{C60D3693-9103-4F45-8E7C-84A47325379A}" type="sibTrans" cxnId="{5FA78BC1-9244-42C8-B288-E7A3A1C52327}">
      <dgm:prSet/>
      <dgm:spPr/>
      <dgm:t>
        <a:bodyPr/>
        <a:lstStyle/>
        <a:p>
          <a:endParaRPr lang="sr-Latn-BA"/>
        </a:p>
      </dgm:t>
    </dgm:pt>
    <dgm:pt modelId="{F00F533D-5EAA-4C5E-9D50-44835828F4CA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r-Cyrl-BA" dirty="0" smtClean="0"/>
            <a:t>ВЈЕШТАЧКИ ЗАГАЂИВАЧИ ВАЗДУХА</a:t>
          </a:r>
          <a:endParaRPr lang="sr-Latn-BA" dirty="0"/>
        </a:p>
      </dgm:t>
    </dgm:pt>
    <dgm:pt modelId="{2D711C34-970B-4EAB-BEFE-7AF7669027C7}" type="parTrans" cxnId="{FB5261AE-1385-4154-85CE-2CEDB62C8CD2}">
      <dgm:prSet/>
      <dgm:spPr/>
      <dgm:t>
        <a:bodyPr/>
        <a:lstStyle/>
        <a:p>
          <a:endParaRPr lang="sr-Latn-BA"/>
        </a:p>
      </dgm:t>
    </dgm:pt>
    <dgm:pt modelId="{1CDC8849-DADB-4397-961B-E0D5A6810E78}" type="sibTrans" cxnId="{FB5261AE-1385-4154-85CE-2CEDB62C8CD2}">
      <dgm:prSet/>
      <dgm:spPr/>
      <dgm:t>
        <a:bodyPr/>
        <a:lstStyle/>
        <a:p>
          <a:endParaRPr lang="sr-Latn-BA"/>
        </a:p>
      </dgm:t>
    </dgm:pt>
    <dgm:pt modelId="{845D8562-5731-4B74-BEB9-2F6F57745E01}">
      <dgm:prSet phldrT="[Text]" custT="1"/>
      <dgm:spPr/>
      <dgm:t>
        <a:bodyPr/>
        <a:lstStyle/>
        <a:p>
          <a:r>
            <a:rPr lang="sr-Cyrl-BA" sz="1400" b="1" dirty="0" smtClean="0"/>
            <a:t>Саобраћајнице</a:t>
          </a:r>
          <a:endParaRPr lang="sr-Latn-BA" sz="1400" b="1" dirty="0"/>
        </a:p>
      </dgm:t>
    </dgm:pt>
    <dgm:pt modelId="{8D41987E-1DFA-4775-9BFC-6C51CB359BB6}" type="parTrans" cxnId="{1DCB111A-FA6C-49BA-844A-AC964B5B28B4}">
      <dgm:prSet/>
      <dgm:spPr/>
      <dgm:t>
        <a:bodyPr/>
        <a:lstStyle/>
        <a:p>
          <a:endParaRPr lang="sr-Latn-BA"/>
        </a:p>
      </dgm:t>
    </dgm:pt>
    <dgm:pt modelId="{E1B65852-306F-4D2B-BE1A-4018FB08F3F2}" type="sibTrans" cxnId="{1DCB111A-FA6C-49BA-844A-AC964B5B28B4}">
      <dgm:prSet/>
      <dgm:spPr/>
      <dgm:t>
        <a:bodyPr/>
        <a:lstStyle/>
        <a:p>
          <a:endParaRPr lang="sr-Latn-BA"/>
        </a:p>
      </dgm:t>
    </dgm:pt>
    <dgm:pt modelId="{D484C857-5A37-4206-93F3-79D761EAF7BC}">
      <dgm:prSet phldrT="[Text]" custT="1"/>
      <dgm:spPr/>
      <dgm:t>
        <a:bodyPr/>
        <a:lstStyle/>
        <a:p>
          <a:r>
            <a:rPr lang="sr-Cyrl-BA" sz="1400" b="1" dirty="0" smtClean="0"/>
            <a:t>Пожари</a:t>
          </a:r>
          <a:endParaRPr lang="sr-Latn-BA" sz="1400" b="1" dirty="0"/>
        </a:p>
      </dgm:t>
    </dgm:pt>
    <dgm:pt modelId="{6D26C90E-F7E6-4F0D-BC89-2AFEBEE98CE1}" type="parTrans" cxnId="{8372B914-AA0F-4C15-919D-A239027A2D0B}">
      <dgm:prSet/>
      <dgm:spPr/>
      <dgm:t>
        <a:bodyPr/>
        <a:lstStyle/>
        <a:p>
          <a:endParaRPr lang="sr-Latn-BA"/>
        </a:p>
      </dgm:t>
    </dgm:pt>
    <dgm:pt modelId="{F7C6BFF1-F767-4BC5-A7E3-137F6769C2F6}" type="sibTrans" cxnId="{8372B914-AA0F-4C15-919D-A239027A2D0B}">
      <dgm:prSet/>
      <dgm:spPr/>
      <dgm:t>
        <a:bodyPr/>
        <a:lstStyle/>
        <a:p>
          <a:endParaRPr lang="sr-Latn-BA"/>
        </a:p>
      </dgm:t>
    </dgm:pt>
    <dgm:pt modelId="{305A9345-F4A9-43CD-929E-32CC21061FE1}">
      <dgm:prSet phldrT="[Text]" custT="1"/>
      <dgm:spPr/>
      <dgm:t>
        <a:bodyPr/>
        <a:lstStyle/>
        <a:p>
          <a:r>
            <a:rPr lang="sr-Cyrl-BA" sz="1400" b="1" dirty="0" smtClean="0"/>
            <a:t>Минерални и термални извори</a:t>
          </a:r>
          <a:endParaRPr lang="sr-Latn-BA" sz="1400" b="1" dirty="0"/>
        </a:p>
      </dgm:t>
    </dgm:pt>
    <dgm:pt modelId="{B9D29AAC-64BB-472D-9079-6DFE21F5D884}" type="parTrans" cxnId="{DDFD181F-47A0-4BA7-B61C-61B75A68EACB}">
      <dgm:prSet/>
      <dgm:spPr/>
      <dgm:t>
        <a:bodyPr/>
        <a:lstStyle/>
        <a:p>
          <a:endParaRPr lang="sr-Latn-BA"/>
        </a:p>
      </dgm:t>
    </dgm:pt>
    <dgm:pt modelId="{7D0D4A0E-64BF-4845-9C8B-14E898EF77F0}" type="sibTrans" cxnId="{DDFD181F-47A0-4BA7-B61C-61B75A68EACB}">
      <dgm:prSet/>
      <dgm:spPr/>
      <dgm:t>
        <a:bodyPr/>
        <a:lstStyle/>
        <a:p>
          <a:endParaRPr lang="sr-Latn-BA"/>
        </a:p>
      </dgm:t>
    </dgm:pt>
    <dgm:pt modelId="{4C3A6977-3C64-44CC-9918-874382446469}">
      <dgm:prSet phldrT="[Text]" custT="1"/>
      <dgm:spPr/>
      <dgm:t>
        <a:bodyPr/>
        <a:lstStyle/>
        <a:p>
          <a:r>
            <a:rPr lang="sr-Cyrl-BA" sz="1400" b="1" dirty="0" smtClean="0"/>
            <a:t>Космичка прашина</a:t>
          </a:r>
          <a:endParaRPr lang="sr-Latn-BA" sz="1400" b="1" dirty="0"/>
        </a:p>
      </dgm:t>
    </dgm:pt>
    <dgm:pt modelId="{DC3532E2-E82F-4710-BD99-FF03DC52833F}" type="parTrans" cxnId="{DA965EFA-DEEE-44E8-9B0B-9BECB90A81AC}">
      <dgm:prSet/>
      <dgm:spPr/>
      <dgm:t>
        <a:bodyPr/>
        <a:lstStyle/>
        <a:p>
          <a:endParaRPr lang="sr-Latn-BA"/>
        </a:p>
      </dgm:t>
    </dgm:pt>
    <dgm:pt modelId="{4EF9F13F-C58B-4941-A6DB-18B40C2CE2BC}" type="sibTrans" cxnId="{DA965EFA-DEEE-44E8-9B0B-9BECB90A81AC}">
      <dgm:prSet/>
      <dgm:spPr/>
      <dgm:t>
        <a:bodyPr/>
        <a:lstStyle/>
        <a:p>
          <a:endParaRPr lang="sr-Latn-BA"/>
        </a:p>
      </dgm:t>
    </dgm:pt>
    <dgm:pt modelId="{F055B839-4A16-4B0C-BEC9-B3B003CCB642}">
      <dgm:prSet phldrT="[Text]"/>
      <dgm:spPr/>
      <dgm:t>
        <a:bodyPr/>
        <a:lstStyle/>
        <a:p>
          <a:endParaRPr lang="sr-Latn-BA" sz="1100" dirty="0"/>
        </a:p>
      </dgm:t>
    </dgm:pt>
    <dgm:pt modelId="{B029EE74-540F-4A02-A749-69D5E774B093}" type="parTrans" cxnId="{B78B5639-578F-4560-A17B-E8D474D343F1}">
      <dgm:prSet/>
      <dgm:spPr/>
      <dgm:t>
        <a:bodyPr/>
        <a:lstStyle/>
        <a:p>
          <a:endParaRPr lang="sr-Latn-BA"/>
        </a:p>
      </dgm:t>
    </dgm:pt>
    <dgm:pt modelId="{C33713D0-6C2E-4B3B-B76B-C6D1662F4E5A}" type="sibTrans" cxnId="{B78B5639-578F-4560-A17B-E8D474D343F1}">
      <dgm:prSet/>
      <dgm:spPr/>
      <dgm:t>
        <a:bodyPr/>
        <a:lstStyle/>
        <a:p>
          <a:endParaRPr lang="sr-Latn-BA"/>
        </a:p>
      </dgm:t>
    </dgm:pt>
    <dgm:pt modelId="{E4599CF3-D318-41FE-82C9-B76A254ADB87}">
      <dgm:prSet phldrT="[Text]" custT="1"/>
      <dgm:spPr/>
      <dgm:t>
        <a:bodyPr/>
        <a:lstStyle/>
        <a:p>
          <a:r>
            <a:rPr lang="sr-Cyrl-BA" sz="1400" b="1" dirty="0" smtClean="0"/>
            <a:t>Индустрија</a:t>
          </a:r>
          <a:endParaRPr lang="sr-Latn-BA" sz="1400" b="1" dirty="0"/>
        </a:p>
      </dgm:t>
    </dgm:pt>
    <dgm:pt modelId="{63B70868-D81B-4EF8-941C-EDB3677E3084}" type="parTrans" cxnId="{632621A7-A5AB-403A-99E6-B1CC4911B031}">
      <dgm:prSet/>
      <dgm:spPr/>
      <dgm:t>
        <a:bodyPr/>
        <a:lstStyle/>
        <a:p>
          <a:endParaRPr lang="sr-Latn-BA"/>
        </a:p>
      </dgm:t>
    </dgm:pt>
    <dgm:pt modelId="{3A301221-01DE-45DD-8E74-659B415620AE}" type="sibTrans" cxnId="{632621A7-A5AB-403A-99E6-B1CC4911B031}">
      <dgm:prSet/>
      <dgm:spPr/>
      <dgm:t>
        <a:bodyPr/>
        <a:lstStyle/>
        <a:p>
          <a:endParaRPr lang="sr-Latn-BA"/>
        </a:p>
      </dgm:t>
    </dgm:pt>
    <dgm:pt modelId="{DB478ED6-C96A-4052-82FD-3B61797AFF9F}">
      <dgm:prSet phldrT="[Text]" custT="1"/>
      <dgm:spPr/>
      <dgm:t>
        <a:bodyPr/>
        <a:lstStyle/>
        <a:p>
          <a:r>
            <a:rPr lang="sr-Cyrl-BA" sz="1400" b="1" dirty="0" smtClean="0"/>
            <a:t>Термоелектране</a:t>
          </a:r>
          <a:endParaRPr lang="sr-Latn-BA" sz="1400" b="1" dirty="0"/>
        </a:p>
      </dgm:t>
    </dgm:pt>
    <dgm:pt modelId="{3D6ED49D-75C5-4E90-AD71-2F524CB15BCD}" type="parTrans" cxnId="{DD0E0225-EA55-42A5-A55A-5FC527E557C4}">
      <dgm:prSet/>
      <dgm:spPr/>
      <dgm:t>
        <a:bodyPr/>
        <a:lstStyle/>
        <a:p>
          <a:endParaRPr lang="sr-Latn-BA"/>
        </a:p>
      </dgm:t>
    </dgm:pt>
    <dgm:pt modelId="{F1363366-8EBE-4E81-AE6F-717FB1EA4953}" type="sibTrans" cxnId="{DD0E0225-EA55-42A5-A55A-5FC527E557C4}">
      <dgm:prSet/>
      <dgm:spPr/>
      <dgm:t>
        <a:bodyPr/>
        <a:lstStyle/>
        <a:p>
          <a:endParaRPr lang="sr-Latn-BA"/>
        </a:p>
      </dgm:t>
    </dgm:pt>
    <dgm:pt modelId="{6107E1C9-630D-4B96-A810-F9FA53802BDA}">
      <dgm:prSet phldrT="[Text]" custT="1"/>
      <dgm:spPr/>
      <dgm:t>
        <a:bodyPr/>
        <a:lstStyle/>
        <a:p>
          <a:r>
            <a:rPr lang="sr-Cyrl-BA" sz="1400" b="1" dirty="0" smtClean="0"/>
            <a:t>Топлане</a:t>
          </a:r>
          <a:endParaRPr lang="sr-Latn-BA" sz="1400" b="1" dirty="0"/>
        </a:p>
      </dgm:t>
    </dgm:pt>
    <dgm:pt modelId="{E032B401-4252-4135-93D3-8C148B21C02A}" type="parTrans" cxnId="{9456E0AE-ACF1-4446-B78B-60404ED0A688}">
      <dgm:prSet/>
      <dgm:spPr/>
      <dgm:t>
        <a:bodyPr/>
        <a:lstStyle/>
        <a:p>
          <a:endParaRPr lang="sr-Latn-BA"/>
        </a:p>
      </dgm:t>
    </dgm:pt>
    <dgm:pt modelId="{C84D841A-FDB5-4A29-9AF2-53B609AA79C0}" type="sibTrans" cxnId="{9456E0AE-ACF1-4446-B78B-60404ED0A688}">
      <dgm:prSet/>
      <dgm:spPr/>
      <dgm:t>
        <a:bodyPr/>
        <a:lstStyle/>
        <a:p>
          <a:endParaRPr lang="sr-Latn-BA"/>
        </a:p>
      </dgm:t>
    </dgm:pt>
    <dgm:pt modelId="{69190A52-D542-4675-9AB7-DE0CB4CA128B}">
      <dgm:prSet phldrT="[Text]" custT="1"/>
      <dgm:spPr/>
      <dgm:t>
        <a:bodyPr/>
        <a:lstStyle/>
        <a:p>
          <a:r>
            <a:rPr lang="sr-Cyrl-BA" sz="1400" b="1" dirty="0" smtClean="0"/>
            <a:t>Домаћинства</a:t>
          </a:r>
          <a:endParaRPr lang="sr-Latn-BA" sz="1400" b="1" dirty="0"/>
        </a:p>
      </dgm:t>
    </dgm:pt>
    <dgm:pt modelId="{DECCFE6E-DEEB-4280-81A5-723E30549C67}" type="parTrans" cxnId="{79183674-7D1F-446F-A0BC-02F3D3370E07}">
      <dgm:prSet/>
      <dgm:spPr/>
      <dgm:t>
        <a:bodyPr/>
        <a:lstStyle/>
        <a:p>
          <a:endParaRPr lang="sr-Latn-BA"/>
        </a:p>
      </dgm:t>
    </dgm:pt>
    <dgm:pt modelId="{960ED75F-E6A0-4247-8669-F1ED12286CC2}" type="sibTrans" cxnId="{79183674-7D1F-446F-A0BC-02F3D3370E07}">
      <dgm:prSet/>
      <dgm:spPr/>
      <dgm:t>
        <a:bodyPr/>
        <a:lstStyle/>
        <a:p>
          <a:endParaRPr lang="sr-Latn-BA"/>
        </a:p>
      </dgm:t>
    </dgm:pt>
    <dgm:pt modelId="{35C8CCE0-F3C5-42D5-B3C3-775AE9C93B6C}">
      <dgm:prSet phldrT="[Text]" custT="1"/>
      <dgm:spPr/>
      <dgm:t>
        <a:bodyPr/>
        <a:lstStyle/>
        <a:p>
          <a:endParaRPr lang="sr-Latn-BA" sz="1400" b="1" dirty="0"/>
        </a:p>
      </dgm:t>
    </dgm:pt>
    <dgm:pt modelId="{AD7C7482-1205-43DD-8EAB-BA3DC3B12F7C}" type="parTrans" cxnId="{BCC9BC1E-FAEB-44C0-8E68-65469F987E5D}">
      <dgm:prSet/>
      <dgm:spPr/>
      <dgm:t>
        <a:bodyPr/>
        <a:lstStyle/>
        <a:p>
          <a:endParaRPr lang="en-US"/>
        </a:p>
      </dgm:t>
    </dgm:pt>
    <dgm:pt modelId="{675C6555-609C-4D1A-A1DF-7A359336EAF6}" type="sibTrans" cxnId="{BCC9BC1E-FAEB-44C0-8E68-65469F987E5D}">
      <dgm:prSet/>
      <dgm:spPr/>
      <dgm:t>
        <a:bodyPr/>
        <a:lstStyle/>
        <a:p>
          <a:endParaRPr lang="en-US"/>
        </a:p>
      </dgm:t>
    </dgm:pt>
    <dgm:pt modelId="{708D7CAC-3F85-4092-98C5-D10A76BD6C93}">
      <dgm:prSet phldrT="[Text]" custT="1"/>
      <dgm:spPr/>
      <dgm:t>
        <a:bodyPr/>
        <a:lstStyle/>
        <a:p>
          <a:endParaRPr lang="sr-Latn-BA" sz="1400" b="1" dirty="0"/>
        </a:p>
      </dgm:t>
    </dgm:pt>
    <dgm:pt modelId="{33A76AC1-6842-434D-9298-4A31F69696CD}" type="parTrans" cxnId="{1AC7319A-985D-4A79-8400-61E5837A2610}">
      <dgm:prSet/>
      <dgm:spPr/>
      <dgm:t>
        <a:bodyPr/>
        <a:lstStyle/>
        <a:p>
          <a:endParaRPr lang="en-US"/>
        </a:p>
      </dgm:t>
    </dgm:pt>
    <dgm:pt modelId="{925F0910-8004-41AD-81DD-462766D55D67}" type="sibTrans" cxnId="{1AC7319A-985D-4A79-8400-61E5837A2610}">
      <dgm:prSet/>
      <dgm:spPr/>
      <dgm:t>
        <a:bodyPr/>
        <a:lstStyle/>
        <a:p>
          <a:endParaRPr lang="en-US"/>
        </a:p>
      </dgm:t>
    </dgm:pt>
    <dgm:pt modelId="{DC7FDC0C-F8D8-465C-A270-37E6BE54F17A}" type="pres">
      <dgm:prSet presAssocID="{380DC510-2402-4B7E-8898-07F023A4D4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r-Latn-BA"/>
        </a:p>
      </dgm:t>
    </dgm:pt>
    <dgm:pt modelId="{31FB4B25-394B-434F-8D1C-4236EB814A0E}" type="pres">
      <dgm:prSet presAssocID="{F40156A3-7D32-4E67-ADDF-413683CA3F8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AF1A17B2-904B-4027-A517-56AFACF4DBC7}" type="pres">
      <dgm:prSet presAssocID="{F40156A3-7D32-4E67-ADDF-413683CA3F8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40FD4A47-EB5B-4EAD-8A34-0AAB7232950C}" type="pres">
      <dgm:prSet presAssocID="{F00F533D-5EAA-4C5E-9D50-44835828F4CA}" presName="parentText" presStyleLbl="node1" presStyleIdx="1" presStyleCnt="2" custScaleY="99340">
        <dgm:presLayoutVars>
          <dgm:chMax val="0"/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A223FA07-1714-4302-976A-A12508E3ECD2}" type="pres">
      <dgm:prSet presAssocID="{F00F533D-5EAA-4C5E-9D50-44835828F4C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</dgm:ptLst>
  <dgm:cxnLst>
    <dgm:cxn modelId="{73FD93D9-030C-4F5B-82F3-470C02652774}" type="presOf" srcId="{380DC510-2402-4B7E-8898-07F023A4D421}" destId="{DC7FDC0C-F8D8-465C-A270-37E6BE54F17A}" srcOrd="0" destOrd="0" presId="urn:microsoft.com/office/officeart/2005/8/layout/vList2"/>
    <dgm:cxn modelId="{ED4D48EC-1C6C-4AB1-A4A3-DB0E15D9A22E}" type="presOf" srcId="{D484C857-5A37-4206-93F3-79D761EAF7BC}" destId="{AF1A17B2-904B-4027-A517-56AFACF4DBC7}" srcOrd="0" destOrd="2" presId="urn:microsoft.com/office/officeart/2005/8/layout/vList2"/>
    <dgm:cxn modelId="{0B0481A7-37EA-4714-9573-4BE3E68E605D}" type="presOf" srcId="{6107E1C9-630D-4B96-A810-F9FA53802BDA}" destId="{A223FA07-1714-4302-976A-A12508E3ECD2}" srcOrd="0" destOrd="4" presId="urn:microsoft.com/office/officeart/2005/8/layout/vList2"/>
    <dgm:cxn modelId="{4BF10BAB-3C8C-48E2-B758-3E18D98B889B}" type="presOf" srcId="{305A9345-F4A9-43CD-929E-32CC21061FE1}" destId="{AF1A17B2-904B-4027-A517-56AFACF4DBC7}" srcOrd="0" destOrd="3" presId="urn:microsoft.com/office/officeart/2005/8/layout/vList2"/>
    <dgm:cxn modelId="{1AC7319A-985D-4A79-8400-61E5837A2610}" srcId="{F00F533D-5EAA-4C5E-9D50-44835828F4CA}" destId="{708D7CAC-3F85-4092-98C5-D10A76BD6C93}" srcOrd="0" destOrd="0" parTransId="{33A76AC1-6842-434D-9298-4A31F69696CD}" sibTransId="{925F0910-8004-41AD-81DD-462766D55D67}"/>
    <dgm:cxn modelId="{4BD86D40-ACA0-4947-A74F-629ABB860F41}" type="presOf" srcId="{DB478ED6-C96A-4052-82FD-3B61797AFF9F}" destId="{A223FA07-1714-4302-976A-A12508E3ECD2}" srcOrd="0" destOrd="3" presId="urn:microsoft.com/office/officeart/2005/8/layout/vList2"/>
    <dgm:cxn modelId="{DB40E44A-FCA3-433B-AC78-A88EFF13860C}" type="presOf" srcId="{E4599CF3-D318-41FE-82C9-B76A254ADB87}" destId="{A223FA07-1714-4302-976A-A12508E3ECD2}" srcOrd="0" destOrd="2" presId="urn:microsoft.com/office/officeart/2005/8/layout/vList2"/>
    <dgm:cxn modelId="{06CA9FA2-77D0-4409-8A47-4A94D072A175}" srcId="{380DC510-2402-4B7E-8898-07F023A4D421}" destId="{F40156A3-7D32-4E67-ADDF-413683CA3F8C}" srcOrd="0" destOrd="0" parTransId="{C3ACD0F1-C125-46B3-B964-D758197837E9}" sibTransId="{209F3A0F-A47A-4527-A59F-13DCAC1620DD}"/>
    <dgm:cxn modelId="{E01767FA-65E0-45D0-829D-DECAF76D93BD}" type="presOf" srcId="{708D7CAC-3F85-4092-98C5-D10A76BD6C93}" destId="{A223FA07-1714-4302-976A-A12508E3ECD2}" srcOrd="0" destOrd="0" presId="urn:microsoft.com/office/officeart/2005/8/layout/vList2"/>
    <dgm:cxn modelId="{8372B914-AA0F-4C15-919D-A239027A2D0B}" srcId="{F40156A3-7D32-4E67-ADDF-413683CA3F8C}" destId="{D484C857-5A37-4206-93F3-79D761EAF7BC}" srcOrd="2" destOrd="0" parTransId="{6D26C90E-F7E6-4F0D-BC89-2AFEBEE98CE1}" sibTransId="{F7C6BFF1-F767-4BC5-A7E3-137F6769C2F6}"/>
    <dgm:cxn modelId="{A9E2A72E-8510-4975-AAE5-4D623CBC1790}" type="presOf" srcId="{F40156A3-7D32-4E67-ADDF-413683CA3F8C}" destId="{31FB4B25-394B-434F-8D1C-4236EB814A0E}" srcOrd="0" destOrd="0" presId="urn:microsoft.com/office/officeart/2005/8/layout/vList2"/>
    <dgm:cxn modelId="{DDFD181F-47A0-4BA7-B61C-61B75A68EACB}" srcId="{F40156A3-7D32-4E67-ADDF-413683CA3F8C}" destId="{305A9345-F4A9-43CD-929E-32CC21061FE1}" srcOrd="3" destOrd="0" parTransId="{B9D29AAC-64BB-472D-9079-6DFE21F5D884}" sibTransId="{7D0D4A0E-64BF-4845-9C8B-14E898EF77F0}"/>
    <dgm:cxn modelId="{79183674-7D1F-446F-A0BC-02F3D3370E07}" srcId="{F00F533D-5EAA-4C5E-9D50-44835828F4CA}" destId="{69190A52-D542-4675-9AB7-DE0CB4CA128B}" srcOrd="5" destOrd="0" parTransId="{DECCFE6E-DEEB-4280-81A5-723E30549C67}" sibTransId="{960ED75F-E6A0-4247-8669-F1ED12286CC2}"/>
    <dgm:cxn modelId="{DEFBD0F7-D29E-4003-83B5-C2FE329EB60B}" type="presOf" srcId="{69190A52-D542-4675-9AB7-DE0CB4CA128B}" destId="{A223FA07-1714-4302-976A-A12508E3ECD2}" srcOrd="0" destOrd="5" presId="urn:microsoft.com/office/officeart/2005/8/layout/vList2"/>
    <dgm:cxn modelId="{ADDF1B93-FA95-47D9-9A7B-C3A5102E20AD}" type="presOf" srcId="{845D8562-5731-4B74-BEB9-2F6F57745E01}" destId="{A223FA07-1714-4302-976A-A12508E3ECD2}" srcOrd="0" destOrd="1" presId="urn:microsoft.com/office/officeart/2005/8/layout/vList2"/>
    <dgm:cxn modelId="{DA965EFA-DEEE-44E8-9B0B-9BECB90A81AC}" srcId="{F40156A3-7D32-4E67-ADDF-413683CA3F8C}" destId="{4C3A6977-3C64-44CC-9918-874382446469}" srcOrd="4" destOrd="0" parTransId="{DC3532E2-E82F-4710-BD99-FF03DC52833F}" sibTransId="{4EF9F13F-C58B-4941-A6DB-18B40C2CE2BC}"/>
    <dgm:cxn modelId="{5C1230F3-C3C2-45CB-AD53-02ACE11CFF7F}" type="presOf" srcId="{F00F533D-5EAA-4C5E-9D50-44835828F4CA}" destId="{40FD4A47-EB5B-4EAD-8A34-0AAB7232950C}" srcOrd="0" destOrd="0" presId="urn:microsoft.com/office/officeart/2005/8/layout/vList2"/>
    <dgm:cxn modelId="{5FA78BC1-9244-42C8-B288-E7A3A1C52327}" srcId="{F40156A3-7D32-4E67-ADDF-413683CA3F8C}" destId="{5EF7905E-38AC-4788-A9D6-FBD6C9E17583}" srcOrd="1" destOrd="0" parTransId="{498A8B71-B2A7-4E84-BC05-AD896AF0118B}" sibTransId="{C60D3693-9103-4F45-8E7C-84A47325379A}"/>
    <dgm:cxn modelId="{B14E2860-81EC-4499-88A1-1DF39FB5F7C3}" type="presOf" srcId="{5EF7905E-38AC-4788-A9D6-FBD6C9E17583}" destId="{AF1A17B2-904B-4027-A517-56AFACF4DBC7}" srcOrd="0" destOrd="1" presId="urn:microsoft.com/office/officeart/2005/8/layout/vList2"/>
    <dgm:cxn modelId="{FB5261AE-1385-4154-85CE-2CEDB62C8CD2}" srcId="{380DC510-2402-4B7E-8898-07F023A4D421}" destId="{F00F533D-5EAA-4C5E-9D50-44835828F4CA}" srcOrd="1" destOrd="0" parTransId="{2D711C34-970B-4EAB-BEFE-7AF7669027C7}" sibTransId="{1CDC8849-DADB-4397-961B-E0D5A6810E78}"/>
    <dgm:cxn modelId="{E966CBA8-FB2D-4C4C-A229-BE3A32058EB7}" type="presOf" srcId="{F055B839-4A16-4B0C-BEC9-B3B003CCB642}" destId="{AF1A17B2-904B-4027-A517-56AFACF4DBC7}" srcOrd="0" destOrd="5" presId="urn:microsoft.com/office/officeart/2005/8/layout/vList2"/>
    <dgm:cxn modelId="{B78B5639-578F-4560-A17B-E8D474D343F1}" srcId="{F40156A3-7D32-4E67-ADDF-413683CA3F8C}" destId="{F055B839-4A16-4B0C-BEC9-B3B003CCB642}" srcOrd="5" destOrd="0" parTransId="{B029EE74-540F-4A02-A749-69D5E774B093}" sibTransId="{C33713D0-6C2E-4B3B-B76B-C6D1662F4E5A}"/>
    <dgm:cxn modelId="{F71DBF14-A875-4021-B378-D4FF404AB75F}" type="presOf" srcId="{35C8CCE0-F3C5-42D5-B3C3-775AE9C93B6C}" destId="{AF1A17B2-904B-4027-A517-56AFACF4DBC7}" srcOrd="0" destOrd="0" presId="urn:microsoft.com/office/officeart/2005/8/layout/vList2"/>
    <dgm:cxn modelId="{119F6387-4019-49DD-B611-18329058DF59}" type="presOf" srcId="{4C3A6977-3C64-44CC-9918-874382446469}" destId="{AF1A17B2-904B-4027-A517-56AFACF4DBC7}" srcOrd="0" destOrd="4" presId="urn:microsoft.com/office/officeart/2005/8/layout/vList2"/>
    <dgm:cxn modelId="{632621A7-A5AB-403A-99E6-B1CC4911B031}" srcId="{F00F533D-5EAA-4C5E-9D50-44835828F4CA}" destId="{E4599CF3-D318-41FE-82C9-B76A254ADB87}" srcOrd="2" destOrd="0" parTransId="{63B70868-D81B-4EF8-941C-EDB3677E3084}" sibTransId="{3A301221-01DE-45DD-8E74-659B415620AE}"/>
    <dgm:cxn modelId="{BCC9BC1E-FAEB-44C0-8E68-65469F987E5D}" srcId="{F40156A3-7D32-4E67-ADDF-413683CA3F8C}" destId="{35C8CCE0-F3C5-42D5-B3C3-775AE9C93B6C}" srcOrd="0" destOrd="0" parTransId="{AD7C7482-1205-43DD-8EAB-BA3DC3B12F7C}" sibTransId="{675C6555-609C-4D1A-A1DF-7A359336EAF6}"/>
    <dgm:cxn modelId="{1DCB111A-FA6C-49BA-844A-AC964B5B28B4}" srcId="{F00F533D-5EAA-4C5E-9D50-44835828F4CA}" destId="{845D8562-5731-4B74-BEB9-2F6F57745E01}" srcOrd="1" destOrd="0" parTransId="{8D41987E-1DFA-4775-9BFC-6C51CB359BB6}" sibTransId="{E1B65852-306F-4D2B-BE1A-4018FB08F3F2}"/>
    <dgm:cxn modelId="{DD0E0225-EA55-42A5-A55A-5FC527E557C4}" srcId="{F00F533D-5EAA-4C5E-9D50-44835828F4CA}" destId="{DB478ED6-C96A-4052-82FD-3B61797AFF9F}" srcOrd="3" destOrd="0" parTransId="{3D6ED49D-75C5-4E90-AD71-2F524CB15BCD}" sibTransId="{F1363366-8EBE-4E81-AE6F-717FB1EA4953}"/>
    <dgm:cxn modelId="{9456E0AE-ACF1-4446-B78B-60404ED0A688}" srcId="{F00F533D-5EAA-4C5E-9D50-44835828F4CA}" destId="{6107E1C9-630D-4B96-A810-F9FA53802BDA}" srcOrd="4" destOrd="0" parTransId="{E032B401-4252-4135-93D3-8C148B21C02A}" sibTransId="{C84D841A-FDB5-4A29-9AF2-53B609AA79C0}"/>
    <dgm:cxn modelId="{D2E4FD47-EB66-4A5B-A937-A6F14BE2833B}" type="presParOf" srcId="{DC7FDC0C-F8D8-465C-A270-37E6BE54F17A}" destId="{31FB4B25-394B-434F-8D1C-4236EB814A0E}" srcOrd="0" destOrd="0" presId="urn:microsoft.com/office/officeart/2005/8/layout/vList2"/>
    <dgm:cxn modelId="{665D465B-9ED1-49B9-8D3E-EC5C1E3929E9}" type="presParOf" srcId="{DC7FDC0C-F8D8-465C-A270-37E6BE54F17A}" destId="{AF1A17B2-904B-4027-A517-56AFACF4DBC7}" srcOrd="1" destOrd="0" presId="urn:microsoft.com/office/officeart/2005/8/layout/vList2"/>
    <dgm:cxn modelId="{8752C6FF-6719-4E7D-B4C3-79D28F14E6C0}" type="presParOf" srcId="{DC7FDC0C-F8D8-465C-A270-37E6BE54F17A}" destId="{40FD4A47-EB5B-4EAD-8A34-0AAB7232950C}" srcOrd="2" destOrd="0" presId="urn:microsoft.com/office/officeart/2005/8/layout/vList2"/>
    <dgm:cxn modelId="{7EC663C4-7234-4D5E-BA0F-1C05C8E5DB6E}" type="presParOf" srcId="{DC7FDC0C-F8D8-465C-A270-37E6BE54F17A}" destId="{A223FA07-1714-4302-976A-A12508E3ECD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541B2-0A20-431E-A905-602F67716AF8}">
      <dsp:nvSpPr>
        <dsp:cNvPr id="0" name=""/>
        <dsp:cNvSpPr/>
      </dsp:nvSpPr>
      <dsp:spPr>
        <a:xfrm>
          <a:off x="1398952" y="1783"/>
          <a:ext cx="1234543" cy="802453"/>
        </a:xfrm>
        <a:prstGeom prst="roundRect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100" kern="1200" dirty="0" smtClean="0"/>
            <a:t>КИСЕОНИК</a:t>
          </a:r>
          <a:endParaRPr lang="sr-Latn-BA" sz="1100" kern="1200" dirty="0"/>
        </a:p>
      </dsp:txBody>
      <dsp:txXfrm>
        <a:off x="1438125" y="40956"/>
        <a:ext cx="1156197" cy="724107"/>
      </dsp:txXfrm>
    </dsp:sp>
    <dsp:sp modelId="{E35AF981-E5DB-4656-8E0A-F87895E7980B}">
      <dsp:nvSpPr>
        <dsp:cNvPr id="0" name=""/>
        <dsp:cNvSpPr/>
      </dsp:nvSpPr>
      <dsp:spPr>
        <a:xfrm>
          <a:off x="691042" y="403010"/>
          <a:ext cx="2650363" cy="2650363"/>
        </a:xfrm>
        <a:custGeom>
          <a:avLst/>
          <a:gdLst/>
          <a:ahLst/>
          <a:cxnLst/>
          <a:rect l="0" t="0" r="0" b="0"/>
          <a:pathLst>
            <a:path>
              <a:moveTo>
                <a:pt x="2112707" y="259391"/>
              </a:moveTo>
              <a:arcTo wR="1325181" hR="1325181" stAng="18387669" swAng="16329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DF4CA-84D5-432D-886C-EA4C534C3D50}">
      <dsp:nvSpPr>
        <dsp:cNvPr id="0" name=""/>
        <dsp:cNvSpPr/>
      </dsp:nvSpPr>
      <dsp:spPr>
        <a:xfrm>
          <a:off x="2724133" y="1326965"/>
          <a:ext cx="1234543" cy="802453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100" kern="1200" dirty="0" smtClean="0"/>
            <a:t>ДИСАЊЕ</a:t>
          </a:r>
          <a:endParaRPr lang="sr-Latn-BA" sz="1100" kern="1200" dirty="0"/>
        </a:p>
      </dsp:txBody>
      <dsp:txXfrm>
        <a:off x="2763306" y="1366138"/>
        <a:ext cx="1156197" cy="724107"/>
      </dsp:txXfrm>
    </dsp:sp>
    <dsp:sp modelId="{F5869233-1FBA-44DB-BE2F-959086A6E5DB}">
      <dsp:nvSpPr>
        <dsp:cNvPr id="0" name=""/>
        <dsp:cNvSpPr/>
      </dsp:nvSpPr>
      <dsp:spPr>
        <a:xfrm>
          <a:off x="691042" y="403010"/>
          <a:ext cx="2650363" cy="2650363"/>
        </a:xfrm>
        <a:custGeom>
          <a:avLst/>
          <a:gdLst/>
          <a:ahLst/>
          <a:cxnLst/>
          <a:rect l="0" t="0" r="0" b="0"/>
          <a:pathLst>
            <a:path>
              <a:moveTo>
                <a:pt x="2512951" y="1912811"/>
              </a:moveTo>
              <a:arcTo wR="1325181" hR="1325181" stAng="1579389" swAng="16329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2DD87-2C4E-481A-8140-4B2C576BB249}">
      <dsp:nvSpPr>
        <dsp:cNvPr id="0" name=""/>
        <dsp:cNvSpPr/>
      </dsp:nvSpPr>
      <dsp:spPr>
        <a:xfrm>
          <a:off x="1398952" y="2652146"/>
          <a:ext cx="1234543" cy="802453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100" kern="1200" dirty="0" smtClean="0"/>
            <a:t>УГЉЕН-ДИОКСИД</a:t>
          </a:r>
          <a:endParaRPr lang="sr-Latn-BA" sz="1100" kern="1200" dirty="0"/>
        </a:p>
      </dsp:txBody>
      <dsp:txXfrm>
        <a:off x="1438125" y="2691319"/>
        <a:ext cx="1156197" cy="724107"/>
      </dsp:txXfrm>
    </dsp:sp>
    <dsp:sp modelId="{1307ABF2-A510-45BB-92E1-60A563162855}">
      <dsp:nvSpPr>
        <dsp:cNvPr id="0" name=""/>
        <dsp:cNvSpPr/>
      </dsp:nvSpPr>
      <dsp:spPr>
        <a:xfrm>
          <a:off x="691042" y="403010"/>
          <a:ext cx="2650363" cy="2650363"/>
        </a:xfrm>
        <a:custGeom>
          <a:avLst/>
          <a:gdLst/>
          <a:ahLst/>
          <a:cxnLst/>
          <a:rect l="0" t="0" r="0" b="0"/>
          <a:pathLst>
            <a:path>
              <a:moveTo>
                <a:pt x="537655" y="2390971"/>
              </a:moveTo>
              <a:arcTo wR="1325181" hR="1325181" stAng="7587669" swAng="16329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BBA31-8BA1-4334-B339-712D652F36BD}">
      <dsp:nvSpPr>
        <dsp:cNvPr id="0" name=""/>
        <dsp:cNvSpPr/>
      </dsp:nvSpPr>
      <dsp:spPr>
        <a:xfrm>
          <a:off x="73770" y="1326965"/>
          <a:ext cx="1234543" cy="802453"/>
        </a:xfrm>
        <a:prstGeom prst="roundRect">
          <a:avLst/>
        </a:prstGeom>
        <a:gradFill rotWithShape="1">
          <a:gsLst>
            <a:gs pos="0">
              <a:schemeClr val="accent4">
                <a:tint val="70000"/>
                <a:satMod val="130000"/>
              </a:schemeClr>
            </a:gs>
            <a:gs pos="43000">
              <a:schemeClr val="accent4">
                <a:tint val="44000"/>
                <a:satMod val="165000"/>
              </a:schemeClr>
            </a:gs>
            <a:gs pos="93000">
              <a:schemeClr val="accent4">
                <a:tint val="15000"/>
                <a:satMod val="165000"/>
              </a:schemeClr>
            </a:gs>
            <a:gs pos="100000">
              <a:schemeClr val="accent4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100" kern="1200" dirty="0" smtClean="0"/>
            <a:t>ФОТОСИНТЕЗА</a:t>
          </a:r>
          <a:endParaRPr lang="sr-Latn-BA" sz="1100" kern="1200" dirty="0"/>
        </a:p>
      </dsp:txBody>
      <dsp:txXfrm>
        <a:off x="112943" y="1366138"/>
        <a:ext cx="1156197" cy="724107"/>
      </dsp:txXfrm>
    </dsp:sp>
    <dsp:sp modelId="{D796F451-6771-4A54-BD6A-EF43795CF624}">
      <dsp:nvSpPr>
        <dsp:cNvPr id="0" name=""/>
        <dsp:cNvSpPr/>
      </dsp:nvSpPr>
      <dsp:spPr>
        <a:xfrm>
          <a:off x="691042" y="403010"/>
          <a:ext cx="2650363" cy="2650363"/>
        </a:xfrm>
        <a:custGeom>
          <a:avLst/>
          <a:gdLst/>
          <a:ahLst/>
          <a:cxnLst/>
          <a:rect l="0" t="0" r="0" b="0"/>
          <a:pathLst>
            <a:path>
              <a:moveTo>
                <a:pt x="137411" y="737551"/>
              </a:moveTo>
              <a:arcTo wR="1325181" hR="1325181" stAng="12379389" swAng="16329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B4B25-394B-434F-8D1C-4236EB814A0E}">
      <dsp:nvSpPr>
        <dsp:cNvPr id="0" name=""/>
        <dsp:cNvSpPr/>
      </dsp:nvSpPr>
      <dsp:spPr>
        <a:xfrm>
          <a:off x="0" y="30290"/>
          <a:ext cx="8136904" cy="719549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900" kern="1200" dirty="0" smtClean="0"/>
            <a:t>ПРИРОДНИ ЗАГАЂИВАЧИ ВАЗДУХА</a:t>
          </a:r>
          <a:endParaRPr lang="sr-Latn-BA" sz="2900" kern="1200" dirty="0"/>
        </a:p>
      </dsp:txBody>
      <dsp:txXfrm>
        <a:off x="35125" y="65415"/>
        <a:ext cx="8066654" cy="649299"/>
      </dsp:txXfrm>
    </dsp:sp>
    <dsp:sp modelId="{AF1A17B2-904B-4027-A517-56AFACF4DBC7}">
      <dsp:nvSpPr>
        <dsp:cNvPr id="0" name=""/>
        <dsp:cNvSpPr/>
      </dsp:nvSpPr>
      <dsp:spPr>
        <a:xfrm>
          <a:off x="0" y="749840"/>
          <a:ext cx="8136904" cy="1397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34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sr-Latn-BA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r-Cyrl-BA" sz="1400" b="1" kern="1200" dirty="0" smtClean="0"/>
            <a:t>Вулкани</a:t>
          </a:r>
          <a:endParaRPr lang="sr-Latn-BA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r-Cyrl-BA" sz="1400" b="1" kern="1200" dirty="0" smtClean="0"/>
            <a:t>Пожари</a:t>
          </a:r>
          <a:endParaRPr lang="sr-Latn-BA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r-Cyrl-BA" sz="1400" b="1" kern="1200" dirty="0" smtClean="0"/>
            <a:t>Минерални и термални извори</a:t>
          </a:r>
          <a:endParaRPr lang="sr-Latn-BA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r-Cyrl-BA" sz="1400" b="1" kern="1200" dirty="0" smtClean="0"/>
            <a:t>Космичка прашина</a:t>
          </a:r>
          <a:endParaRPr lang="sr-Latn-BA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sr-Latn-BA" sz="1100" kern="1200" dirty="0"/>
        </a:p>
      </dsp:txBody>
      <dsp:txXfrm>
        <a:off x="0" y="749840"/>
        <a:ext cx="8136904" cy="1397250"/>
      </dsp:txXfrm>
    </dsp:sp>
    <dsp:sp modelId="{40FD4A47-EB5B-4EAD-8A34-0AAB7232950C}">
      <dsp:nvSpPr>
        <dsp:cNvPr id="0" name=""/>
        <dsp:cNvSpPr/>
      </dsp:nvSpPr>
      <dsp:spPr>
        <a:xfrm>
          <a:off x="0" y="2147090"/>
          <a:ext cx="8136904" cy="714800"/>
        </a:xfrm>
        <a:prstGeom prst="round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900" kern="1200" dirty="0" smtClean="0"/>
            <a:t>ВЈЕШТАЧКИ ЗАГАЂИВАЧИ ВАЗДУХА</a:t>
          </a:r>
          <a:endParaRPr lang="sr-Latn-BA" sz="2900" kern="1200" dirty="0"/>
        </a:p>
      </dsp:txBody>
      <dsp:txXfrm>
        <a:off x="34894" y="2181984"/>
        <a:ext cx="8067116" cy="645012"/>
      </dsp:txXfrm>
    </dsp:sp>
    <dsp:sp modelId="{A223FA07-1714-4302-976A-A12508E3ECD2}">
      <dsp:nvSpPr>
        <dsp:cNvPr id="0" name=""/>
        <dsp:cNvSpPr/>
      </dsp:nvSpPr>
      <dsp:spPr>
        <a:xfrm>
          <a:off x="0" y="2861890"/>
          <a:ext cx="8136904" cy="1428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34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sr-Latn-BA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r-Cyrl-BA" sz="1400" b="1" kern="1200" dirty="0" smtClean="0"/>
            <a:t>Саобраћајнице</a:t>
          </a:r>
          <a:endParaRPr lang="sr-Latn-BA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r-Cyrl-BA" sz="1400" b="1" kern="1200" dirty="0" smtClean="0"/>
            <a:t>Индустрија</a:t>
          </a:r>
          <a:endParaRPr lang="sr-Latn-BA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r-Cyrl-BA" sz="1400" b="1" kern="1200" dirty="0" smtClean="0"/>
            <a:t>Термоелектране</a:t>
          </a:r>
          <a:endParaRPr lang="sr-Latn-BA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r-Cyrl-BA" sz="1400" b="1" kern="1200" dirty="0" smtClean="0"/>
            <a:t>Топлане</a:t>
          </a:r>
          <a:endParaRPr lang="sr-Latn-BA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r-Cyrl-BA" sz="1400" b="1" kern="1200" dirty="0" smtClean="0"/>
            <a:t>Домаћинства</a:t>
          </a:r>
          <a:endParaRPr lang="sr-Latn-BA" sz="1400" b="1" kern="1200" dirty="0"/>
        </a:p>
      </dsp:txBody>
      <dsp:txXfrm>
        <a:off x="0" y="2861890"/>
        <a:ext cx="8136904" cy="1428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25.3.2020.</a:t>
            </a:fld>
            <a:endParaRPr lang="sr-Latn-B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25.3.2020.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25.3.2020.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25.3.2020.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25.3.2020.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25.3.2020.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25.3.2020.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25.3.2020.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25.3.2020.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25.3.2020.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25.3.2020.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8C1E10-66D6-4EE2-B1D8-2F2DE4AC701D}" type="datetimeFigureOut">
              <a:rPr lang="sr-Latn-BA" smtClean="0"/>
              <a:t>25.3.2020.</a:t>
            </a:fld>
            <a:endParaRPr lang="sr-Latn-B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pPr lvl="0"/>
            <a:r>
              <a:rPr lang="sr-Cyrl-BA" sz="4000" b="1" dirty="0">
                <a:solidFill>
                  <a:prstClr val="black"/>
                </a:solidFill>
              </a:rPr>
              <a:t>ЗАГАЂИВАЊЕ</a:t>
            </a:r>
            <a:br>
              <a:rPr lang="sr-Cyrl-BA" sz="4000" b="1" dirty="0">
                <a:solidFill>
                  <a:prstClr val="black"/>
                </a:solidFill>
              </a:rPr>
            </a:br>
            <a:r>
              <a:rPr lang="sr-Cyrl-BA" sz="4000" b="1" dirty="0">
                <a:solidFill>
                  <a:prstClr val="black"/>
                </a:solidFill>
              </a:rPr>
              <a:t>И ЗАШТИТА ВАЗДУХА</a:t>
            </a:r>
            <a:r>
              <a:rPr lang="sr-Latn-BA" sz="4000" dirty="0">
                <a:solidFill>
                  <a:prstClr val="black"/>
                </a:solidFill>
              </a:rPr>
              <a:t/>
            </a:r>
            <a:br>
              <a:rPr lang="sr-Latn-BA" sz="4000" dirty="0">
                <a:solidFill>
                  <a:prstClr val="black"/>
                </a:solidFill>
              </a:rPr>
            </a:br>
            <a:endParaRPr lang="sr-Latn-B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367199"/>
            <a:ext cx="3528392" cy="264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09121"/>
            <a:ext cx="3600399" cy="217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3883489" cy="345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83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BA" b="1" dirty="0" smtClean="0">
                <a:solidFill>
                  <a:schemeClr val="accent4"/>
                </a:solidFill>
              </a:rPr>
              <a:t>ОЗОНСКЕ РУПЕ</a:t>
            </a:r>
          </a:p>
          <a:p>
            <a:pPr marL="0" indent="0">
              <a:buNone/>
            </a:pPr>
            <a:endParaRPr lang="sr-Cyrl-BA" b="1" dirty="0" smtClean="0">
              <a:solidFill>
                <a:schemeClr val="accent4"/>
              </a:solidFill>
            </a:endParaRPr>
          </a:p>
          <a:p>
            <a:r>
              <a:rPr lang="sr-Cyrl-BA" b="1" dirty="0" smtClean="0"/>
              <a:t>Озон је гас у атмосфери постављен на око 25000м надморске висине и упија ултраљубичасте зраке </a:t>
            </a:r>
          </a:p>
          <a:p>
            <a:r>
              <a:rPr lang="sr-Cyrl-BA" b="1" dirty="0" smtClean="0"/>
              <a:t>Озон у највећој мјери штете једињења ткз. фреони који у себи садрже атоме хлора који оштећују озон</a:t>
            </a:r>
          </a:p>
          <a:p>
            <a:pPr marL="109728" indent="0">
              <a:buNone/>
            </a:pPr>
            <a:endParaRPr lang="sr-Cyrl-BA" b="1" dirty="0" smtClean="0"/>
          </a:p>
          <a:p>
            <a:pPr marL="109728" indent="0" algn="ctr">
              <a:buNone/>
            </a:pPr>
            <a:r>
              <a:rPr lang="sr-Cyrl-BA" b="1" dirty="0" smtClean="0">
                <a:solidFill>
                  <a:srgbClr val="C00000"/>
                </a:solidFill>
              </a:rPr>
              <a:t>ЗАГАЂЕН ВАЗДУХ ДОВОДИ ДО ОБОЛИЈЕВАЊА ЉУДИ, ЖИВОТИЊА И СУШЕЊА БИЉАКА</a:t>
            </a:r>
            <a:endParaRPr lang="sr-Latn-BA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447925" cy="1866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78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BA" b="1" dirty="0" smtClean="0"/>
              <a:t>МЈЕРЕ ЗА ЗАШТИТУ И ОЧУВАЊЕ ВАЗДУХА </a:t>
            </a:r>
            <a:endParaRPr lang="sr-Latn-BA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BA" b="1" dirty="0" smtClean="0"/>
              <a:t>ИЗРАДА ЗАКОНА О ЗАШТИТИ ВАЗДУХА</a:t>
            </a:r>
          </a:p>
          <a:p>
            <a:r>
              <a:rPr lang="sr-Cyrl-BA" b="1" dirty="0" smtClean="0"/>
              <a:t>ПРИМЈЕНА КВАЛИТЕТНИЈИХ ГОРИВА</a:t>
            </a:r>
          </a:p>
          <a:p>
            <a:r>
              <a:rPr lang="sr-Cyrl-BA" b="1" dirty="0" smtClean="0"/>
              <a:t>ПОСТАВЉАЊЕ ФИЛТЕРА НА ФАБРИЧКИМ ДИМЊАЦИМА</a:t>
            </a:r>
          </a:p>
          <a:p>
            <a:r>
              <a:rPr lang="sr-Cyrl-BA" b="1" dirty="0" smtClean="0"/>
              <a:t>СМАЊИВАЊЕ УПОТРЕБЕ СУПСТАНЦИ КОЈЕ ПОВЕЋАВАЈУ ЕФЕКАТ СТАКЛЕНЕ БАШТЕ И КОЈЕ ОШТЕЋУЈУ ОЗОН</a:t>
            </a:r>
          </a:p>
          <a:p>
            <a:r>
              <a:rPr lang="sr-Cyrl-BA" b="1" dirty="0" smtClean="0"/>
              <a:t>ОБРАЗОВАЊЕ И РАЗВИЈАЊЕ СВИЈЕСТИ О ПОТРЕБИ ЗАШТИТЕ ЖИВОТНЕ СРЕДИНЕ</a:t>
            </a:r>
          </a:p>
          <a:p>
            <a:r>
              <a:rPr lang="sr-Cyrl-BA" b="1" dirty="0" smtClean="0"/>
              <a:t>ПОДИЗАЊЕ ПАРКОВА И ДРВОРЕДА</a:t>
            </a:r>
            <a:endParaRPr lang="sr-Latn-BA" b="1" dirty="0"/>
          </a:p>
        </p:txBody>
      </p:sp>
    </p:spTree>
    <p:extLst>
      <p:ext uri="{BB962C8B-B14F-4D97-AF65-F5344CB8AC3E}">
        <p14:creationId xmlns:p14="http://schemas.microsoft.com/office/powerpoint/2010/main" val="305835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/>
          <a:lstStyle/>
          <a:p>
            <a:pPr algn="ctr"/>
            <a:r>
              <a:rPr lang="sr-Cyrl-BA" b="1" dirty="0" smtClean="0"/>
              <a:t>РАЗМИСЛИ И ОДГОВОРИ</a:t>
            </a:r>
            <a:endParaRPr lang="sr-Latn-BA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464496"/>
          </a:xfrm>
        </p:spPr>
        <p:txBody>
          <a:bodyPr>
            <a:normAutofit/>
          </a:bodyPr>
          <a:lstStyle/>
          <a:p>
            <a:endParaRPr lang="sr-Latn-BA" b="1" dirty="0" smtClean="0"/>
          </a:p>
          <a:p>
            <a:r>
              <a:rPr lang="sr-Cyrl-BA" sz="2000" b="1" dirty="0" smtClean="0"/>
              <a:t>Како настају киселе кише и какве су посљедице по живи свијет?</a:t>
            </a:r>
          </a:p>
          <a:p>
            <a:r>
              <a:rPr lang="sr-Cyrl-BA" sz="2000" b="1" dirty="0" smtClean="0"/>
              <a:t>Шта су озонске рупе и које су посљедице по живи свијет?</a:t>
            </a:r>
          </a:p>
          <a:p>
            <a:r>
              <a:rPr lang="sr-Cyrl-BA" sz="2000" b="1" dirty="0" smtClean="0"/>
              <a:t>Како настаје појачан ефекат стаклене баште и које су посљедице </a:t>
            </a:r>
            <a:r>
              <a:rPr lang="sr-Cyrl-BA" sz="2000" b="1" dirty="0"/>
              <a:t>по </a:t>
            </a:r>
            <a:r>
              <a:rPr lang="sr-Cyrl-BA" sz="2000" b="1" dirty="0" smtClean="0"/>
              <a:t>живи свијет?</a:t>
            </a:r>
          </a:p>
          <a:p>
            <a:r>
              <a:rPr lang="sr-Cyrl-BA" sz="2000" b="1" dirty="0" smtClean="0"/>
              <a:t>Загађеност атмосфере показује одсуство :</a:t>
            </a:r>
          </a:p>
          <a:p>
            <a:pPr marL="0" indent="0">
              <a:buNone/>
            </a:pPr>
            <a:r>
              <a:rPr lang="sr-Cyrl-BA" sz="2000" b="1" dirty="0" smtClean="0"/>
              <a:t>    а) алги, б) лишајева, в) гљива, г) папрати</a:t>
            </a:r>
          </a:p>
          <a:p>
            <a:r>
              <a:rPr lang="sr-Cyrl-BA" sz="2000" b="1" dirty="0" smtClean="0"/>
              <a:t>Како се назива магла у којој се налазе загађујуће супстанце?</a:t>
            </a:r>
            <a:endParaRPr lang="sr-Latn-BA" sz="2000" b="1" dirty="0" smtClean="0"/>
          </a:p>
          <a:p>
            <a:endParaRPr lang="sr-Latn-BA" sz="2000" b="1" dirty="0"/>
          </a:p>
          <a:p>
            <a:pPr marL="0" indent="0">
              <a:buNone/>
            </a:pPr>
            <a:r>
              <a:rPr lang="sr-Cyrl-BA" sz="2000" b="1" dirty="0" smtClean="0"/>
              <a:t>  Уџбеник од стр. 104 до 106</a:t>
            </a:r>
            <a:endParaRPr lang="sr-Latn-BA" sz="2000" b="1" dirty="0" smtClean="0"/>
          </a:p>
          <a:p>
            <a:endParaRPr lang="sr-Latn-BA" sz="2000" dirty="0"/>
          </a:p>
          <a:p>
            <a:pPr marL="0" indent="0">
              <a:buNone/>
            </a:pP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38611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2304256"/>
          </a:xfrm>
        </p:spPr>
        <p:txBody>
          <a:bodyPr>
            <a:normAutofit fontScale="90000"/>
          </a:bodyPr>
          <a:lstStyle/>
          <a:p>
            <a:pPr algn="l"/>
            <a:r>
              <a:rPr lang="sr-Cyrl-BA" b="1" dirty="0" smtClean="0"/>
              <a:t>Ваздух је услов живота јер садржи кисеоник неоходан за дисање и угљен-диоксид неопходан за фотосинтезу</a:t>
            </a:r>
            <a:br>
              <a:rPr lang="sr-Cyrl-BA" b="1" dirty="0" smtClean="0"/>
            </a:br>
            <a:r>
              <a:rPr lang="sr-Latn-BA" b="1" dirty="0" smtClean="0"/>
              <a:t/>
            </a:r>
            <a:br>
              <a:rPr lang="sr-Latn-BA" b="1" dirty="0" smtClean="0"/>
            </a:br>
            <a:endParaRPr lang="sr-Latn-BA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50718"/>
              </p:ext>
            </p:extLst>
          </p:nvPr>
        </p:nvGraphicFramePr>
        <p:xfrm>
          <a:off x="4355976" y="3068960"/>
          <a:ext cx="403244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29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/>
              <a:t>САСТАВ ВАЗДУХА</a:t>
            </a:r>
            <a:endParaRPr lang="sr-Latn-B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BA" b="1" dirty="0" smtClean="0"/>
              <a:t>Ваздух је смјеша гасова</a:t>
            </a:r>
            <a:r>
              <a:rPr lang="sr-Latn-BA" b="1" dirty="0" smtClean="0"/>
              <a:t>:</a:t>
            </a:r>
            <a:endParaRPr lang="sr-Cyrl-BA" b="1" dirty="0" smtClean="0"/>
          </a:p>
          <a:p>
            <a:r>
              <a:rPr lang="sr-Cyrl-BA" b="1" dirty="0" smtClean="0">
                <a:solidFill>
                  <a:schemeClr val="accent5">
                    <a:lumMod val="75000"/>
                  </a:schemeClr>
                </a:solidFill>
              </a:rPr>
              <a:t>78% </a:t>
            </a:r>
            <a:r>
              <a:rPr lang="sr-Cyrl-BA" b="1" dirty="0" smtClean="0"/>
              <a:t>азота</a:t>
            </a:r>
          </a:p>
          <a:p>
            <a:r>
              <a:rPr lang="sr-Cyrl-BA" b="1" dirty="0" smtClean="0">
                <a:solidFill>
                  <a:schemeClr val="accent5">
                    <a:lumMod val="75000"/>
                  </a:schemeClr>
                </a:solidFill>
              </a:rPr>
              <a:t>21% </a:t>
            </a:r>
            <a:r>
              <a:rPr lang="sr-Cyrl-BA" b="1" dirty="0" smtClean="0"/>
              <a:t>кисеоника</a:t>
            </a:r>
          </a:p>
          <a:p>
            <a:r>
              <a:rPr lang="sr-Cyrl-BA" b="1" dirty="0" smtClean="0">
                <a:solidFill>
                  <a:schemeClr val="accent5">
                    <a:lumMod val="75000"/>
                  </a:schemeClr>
                </a:solidFill>
              </a:rPr>
              <a:t>1% </a:t>
            </a:r>
            <a:r>
              <a:rPr lang="sr-Cyrl-BA" b="1" dirty="0" smtClean="0"/>
              <a:t>остали гасови (аргон, угљен-моноксид, угљен-диоксид, оксиди азота, оксиди сумпора..)</a:t>
            </a:r>
            <a:endParaRPr lang="sr-Latn-BA" b="1" dirty="0" smtClean="0"/>
          </a:p>
          <a:p>
            <a:pPr marL="0" indent="0">
              <a:buNone/>
            </a:pPr>
            <a:r>
              <a:rPr lang="sr-Cyrl-BA" b="1" dirty="0" smtClean="0"/>
              <a:t>У ваздуху се налазе и честице прашине, чађи, водене паре..</a:t>
            </a:r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407392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r>
              <a:rPr lang="sr-Cyrl-BA" b="1" dirty="0" smtClean="0"/>
              <a:t>Ваздух се сматра загађеним ако садржи материје изнад максимално дозвољених концентрација које су штетне за здравље људи и животну средину уопште</a:t>
            </a:r>
          </a:p>
          <a:p>
            <a:r>
              <a:rPr lang="sr-Cyrl-BA" b="1" dirty="0" smtClean="0"/>
              <a:t>Загађен ваздух означава се и као аерозагађење</a:t>
            </a:r>
          </a:p>
          <a:p>
            <a:endParaRPr lang="sr-Latn-B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197956"/>
              </p:ext>
            </p:extLst>
          </p:nvPr>
        </p:nvGraphicFramePr>
        <p:xfrm>
          <a:off x="3779912" y="3429000"/>
          <a:ext cx="5040560" cy="223224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040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2041">
                <a:tc>
                  <a:txBody>
                    <a:bodyPr/>
                    <a:lstStyle/>
                    <a:p>
                      <a:r>
                        <a:rPr lang="sr-Cyrl-BA" b="1" dirty="0" smtClean="0"/>
                        <a:t>ГЛАВНИ</a:t>
                      </a:r>
                      <a:r>
                        <a:rPr lang="sr-Cyrl-BA" b="1" baseline="0" dirty="0" smtClean="0"/>
                        <a:t> АТМОСФЕРСКИ ЗАГАЂИВАЧИ</a:t>
                      </a:r>
                      <a:endParaRPr lang="sr-Latn-BA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r>
                        <a:rPr lang="sr-Cyrl-BA" b="1" dirty="0" smtClean="0"/>
                        <a:t>Сумпорни оксиди</a:t>
                      </a:r>
                      <a:endParaRPr lang="sr-Latn-BA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r>
                        <a:rPr lang="sr-Cyrl-BA" b="1" dirty="0" smtClean="0"/>
                        <a:t>Азотни оксиди</a:t>
                      </a:r>
                      <a:endParaRPr lang="sr-Latn-BA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r>
                        <a:rPr lang="sr-Cyrl-BA" b="1" dirty="0" smtClean="0"/>
                        <a:t>Растворене честице</a:t>
                      </a:r>
                      <a:endParaRPr lang="sr-Latn-BA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r>
                        <a:rPr lang="sr-Cyrl-BA" b="1" dirty="0" smtClean="0"/>
                        <a:t>Оксиди угљеника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r>
                        <a:rPr lang="sr-Cyrl-BA" b="1" dirty="0" smtClean="0"/>
                        <a:t>Олово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34" y="3501008"/>
            <a:ext cx="25177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992" y="341784"/>
            <a:ext cx="5565304" cy="1143000"/>
          </a:xfrm>
        </p:spPr>
        <p:txBody>
          <a:bodyPr/>
          <a:lstStyle/>
          <a:p>
            <a:r>
              <a:rPr lang="sr-Cyrl-BA" b="1" dirty="0" smtClean="0"/>
              <a:t>Загађивачи ваздуха</a:t>
            </a:r>
            <a:endParaRPr lang="sr-Latn-B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368885"/>
              </p:ext>
            </p:extLst>
          </p:nvPr>
        </p:nvGraphicFramePr>
        <p:xfrm>
          <a:off x="611560" y="1700808"/>
          <a:ext cx="813690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88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91264" cy="12961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Cyrl-BA" sz="4000" b="1" dirty="0" smtClean="0"/>
              <a:t>ПОСЉЕДИЦЕ ЗАГАЂЕЊА ВАЗДУХА</a:t>
            </a:r>
            <a:endParaRPr lang="sr-Latn-B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48880"/>
            <a:ext cx="8291264" cy="41764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sr-Cyrl-BA" dirty="0" smtClean="0"/>
          </a:p>
          <a:p>
            <a:r>
              <a:rPr lang="sr-Cyrl-BA" sz="2800" b="1" dirty="0"/>
              <a:t>КИСЕЛЕ КИШЕ</a:t>
            </a:r>
          </a:p>
          <a:p>
            <a:r>
              <a:rPr lang="sr-Cyrl-BA" sz="2800" b="1" dirty="0"/>
              <a:t>СМОГ</a:t>
            </a:r>
          </a:p>
          <a:p>
            <a:r>
              <a:rPr lang="sr-Cyrl-BA" sz="2800" b="1" dirty="0"/>
              <a:t>ПОЈАЧАН ЕФЕКАТ СТАКЛЕНЕ БАШТЕ</a:t>
            </a:r>
          </a:p>
          <a:p>
            <a:r>
              <a:rPr lang="sr-Cyrl-BA" sz="2800" b="1" dirty="0"/>
              <a:t>РУПА У ОЗОНСКОМ ОМОТАЧУ</a:t>
            </a:r>
            <a:endParaRPr lang="sr-Latn-BA" sz="2800" b="1" dirty="0"/>
          </a:p>
          <a:p>
            <a:endParaRPr lang="sr-Cyrl-BA" sz="2800" dirty="0"/>
          </a:p>
        </p:txBody>
      </p:sp>
    </p:spTree>
    <p:extLst>
      <p:ext uri="{BB962C8B-B14F-4D97-AF65-F5344CB8AC3E}">
        <p14:creationId xmlns:p14="http://schemas.microsoft.com/office/powerpoint/2010/main" val="41292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320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b="1" dirty="0" smtClean="0">
                <a:solidFill>
                  <a:schemeClr val="accent4"/>
                </a:solidFill>
              </a:rPr>
              <a:t>КИСЕЛЕ КИШЕ</a:t>
            </a:r>
          </a:p>
          <a:p>
            <a:r>
              <a:rPr lang="sr-Cyrl-BA" b="1" dirty="0" smtClean="0"/>
              <a:t>Оксиди азота и сумпора могу реаговати са воденом паром из атмосфере и образовати азотну или сумпорну киселину.</a:t>
            </a:r>
          </a:p>
          <a:p>
            <a:r>
              <a:rPr lang="sr-Cyrl-BA" b="1" dirty="0" smtClean="0"/>
              <a:t>Када ова кисела једињења помијешана са маглом, снијегом или кишницом падну на земљу, суше биљке, еродирају споменике, слатке воде чине киселим што лоше утиче на водене организме, </a:t>
            </a:r>
            <a:r>
              <a:rPr lang="sr-Cyrl-BA" b="1" dirty="0"/>
              <a:t>изазивају </a:t>
            </a:r>
            <a:r>
              <a:rPr lang="sr-Cyrl-BA" b="1" dirty="0" smtClean="0"/>
              <a:t>штете по људско здравље..</a:t>
            </a:r>
          </a:p>
          <a:p>
            <a:endParaRPr lang="sr-Cyrl-BA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057" y="4653136"/>
            <a:ext cx="2782304" cy="158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4869160"/>
            <a:ext cx="3093313" cy="136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37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4210865"/>
          </a:xfrm>
        </p:spPr>
        <p:txBody>
          <a:bodyPr/>
          <a:lstStyle/>
          <a:p>
            <a:pPr marL="0" indent="0">
              <a:buNone/>
            </a:pPr>
            <a:r>
              <a:rPr lang="sr-Cyrl-BA" b="1" dirty="0" smtClean="0">
                <a:solidFill>
                  <a:schemeClr val="accent4"/>
                </a:solidFill>
              </a:rPr>
              <a:t>СМОГ</a:t>
            </a:r>
          </a:p>
          <a:p>
            <a:r>
              <a:rPr lang="sr-Cyrl-BA" b="1" dirty="0" smtClean="0"/>
              <a:t>Смог је ваздух са загађујућим супстанцама које у ваздух доспијевају од транспортних средстава, сагоријевањем, топљењем руда или другим дјелатностима људи</a:t>
            </a:r>
            <a:endParaRPr lang="sr-Latn-BA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76" y="4191960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0709"/>
            <a:ext cx="3028950" cy="1514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336" y="4941168"/>
            <a:ext cx="2924175" cy="1562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0709"/>
            <a:ext cx="3621087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41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sr-Cyrl-BA" sz="3200" b="1" dirty="0" smtClean="0">
                <a:solidFill>
                  <a:schemeClr val="accent4"/>
                </a:solidFill>
              </a:rPr>
              <a:t>ПОЈАЧАН ЕФЕКАТ СТАКЛЕНЕ БАШТЕ</a:t>
            </a:r>
            <a:endParaRPr lang="sr-Latn-BA" sz="3200" b="1" dirty="0">
              <a:solidFill>
                <a:schemeClr val="accent4"/>
              </a:solidFill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336704" cy="388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5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3020</TotalTime>
  <Words>394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ЗАГАЂИВАЊЕ И ЗАШТИТА ВАЗДУХА </vt:lpstr>
      <vt:lpstr>Ваздух је услов живота јер садржи кисеоник неоходан за дисање и угљен-диоксид неопходан за фотосинтезу  </vt:lpstr>
      <vt:lpstr>САСТАВ ВАЗДУХА</vt:lpstr>
      <vt:lpstr>PowerPoint Presentation</vt:lpstr>
      <vt:lpstr>Загађивачи ваздуха</vt:lpstr>
      <vt:lpstr>ПОСЉЕДИЦЕ ЗАГАЂЕЊА ВАЗДУХА</vt:lpstr>
      <vt:lpstr>PowerPoint Presentation</vt:lpstr>
      <vt:lpstr>PowerPoint Presentation</vt:lpstr>
      <vt:lpstr>ПОЈАЧАН ЕФЕКАТ СТАКЛЕНЕ БАШТЕ</vt:lpstr>
      <vt:lpstr>PowerPoint Presentation</vt:lpstr>
      <vt:lpstr>МЈЕРЕ ЗА ЗАШТИТУ И ОЧУВАЊЕ ВАЗДУХА </vt:lpstr>
      <vt:lpstr>РАЗМИСЛИ И ОДГОВОРИ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Goran</dc:creator>
  <cp:lastModifiedBy>Goran</cp:lastModifiedBy>
  <cp:revision>104</cp:revision>
  <cp:lastPrinted>2020-03-19T11:28:27Z</cp:lastPrinted>
  <dcterms:created xsi:type="dcterms:W3CDTF">2020-03-16T15:43:33Z</dcterms:created>
  <dcterms:modified xsi:type="dcterms:W3CDTF">2020-03-25T11:13:13Z</dcterms:modified>
</cp:coreProperties>
</file>