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6" r:id="rId4"/>
    <p:sldId id="280" r:id="rId5"/>
    <p:sldId id="281" r:id="rId6"/>
    <p:sldId id="260" r:id="rId7"/>
    <p:sldId id="261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1414F-B047-46CA-981D-8B91FC4B636E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C4366-CBD1-4BEC-AFB6-A5B3082DD48F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C4366-CBD1-4BEC-AFB6-A5B3082DD48F}" type="slidenum">
              <a:rPr lang="bs-Latn-BA" smtClean="0"/>
              <a:pPr/>
              <a:t>7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E172-256A-45B6-930E-A9CE6300492B}" type="datetimeFigureOut">
              <a:rPr lang="sr-Latn-CS" smtClean="0"/>
              <a:pPr/>
              <a:t>30.3.2020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50E43-0B42-47E4-8616-BAA5235B76A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CS" sz="4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ПОГОНСКЕ МАШИНЕ </a:t>
            </a:r>
          </a:p>
          <a:p>
            <a:pPr algn="ctr">
              <a:buNone/>
            </a:pPr>
            <a:r>
              <a:rPr lang="sr-Cyrl-CS" sz="4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buNone/>
            </a:pPr>
            <a:r>
              <a:rPr lang="sr-Cyrl-CS" sz="4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МОТОРИ</a:t>
            </a:r>
            <a:endParaRPr lang="bs-Latn-BA" sz="4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Хидрауличне турбине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500702"/>
          </a:xfrm>
        </p:spPr>
        <p:txBody>
          <a:bodyPr>
            <a:noAutofit/>
          </a:bodyPr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Хидрауличне турбине се обично користе за покретање генератора за производњу електричне струје.</a:t>
            </a:r>
          </a:p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У зависности од  количине и висине воде употребљавају се разне изведбе турбина: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Пелтонова  (за веће падове воде)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Франсисова (за средње падове воде)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Капланова (за мале падове и велике протоке воде)</a:t>
            </a:r>
            <a:endParaRPr lang="bs-Latn-B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Пелтонова турбина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Користи се на ријекама са великим падом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воде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s-Latn-B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0201"/>
            <a:ext cx="6643734" cy="387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Пелтонова турбина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t2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811" y="1862122"/>
            <a:ext cx="5574378" cy="4002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Франсисова турбина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Користи се на ријекама са средњим падом 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воде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bs-Latn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4367057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Франсисова турбина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3143272" cy="29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71452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4448175"/>
            <a:ext cx="31813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Капланова турбина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Користи се на ријекама са малим падом и великим количинама воде</a:t>
            </a:r>
          </a:p>
          <a:p>
            <a:pPr>
              <a:buFont typeface="Wingdings" pitchFamily="2" charset="2"/>
              <a:buChar char="q"/>
            </a:pPr>
            <a:endParaRPr lang="bs-Latn-B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20901"/>
            <a:ext cx="7643866" cy="43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Капланова турбина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kt2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515" y="1600200"/>
            <a:ext cx="76789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ЗАДАТАК:</a:t>
            </a:r>
          </a:p>
          <a:p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Одговорити на питања :</a:t>
            </a:r>
          </a:p>
          <a:p>
            <a:pPr algn="ctr">
              <a:buNone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РАДНА СВЕСКА ТЕХНИЧКО ОБРАЗОВАЊЕ</a:t>
            </a:r>
          </a:p>
          <a:p>
            <a:pPr algn="ctr">
              <a:buNone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за 8.разред</a:t>
            </a:r>
          </a:p>
          <a:p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страна 50 питање број 8 и 9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Погонске машине или мотори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служе за покретање радних машина и механизама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користе различите врсте енергије коју претварају у механички рад</a:t>
            </a:r>
          </a:p>
          <a:p>
            <a:pPr>
              <a:buFont typeface="Wingdings" pitchFamily="2" charset="2"/>
              <a:buChar char="§"/>
            </a:pPr>
            <a:endParaRPr lang="bs-Latn-B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Погонске машине - мотори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 descr="C:\Users\Branka\Downloads\20200329_165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CS" sz="4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ХИДРАУЛИЧНИ </a:t>
            </a:r>
          </a:p>
          <a:p>
            <a:pPr algn="ctr">
              <a:buNone/>
            </a:pPr>
            <a:r>
              <a:rPr lang="sr-Cyrl-CS" sz="4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МОТОРИ</a:t>
            </a:r>
            <a:endParaRPr lang="bs-Latn-BA" sz="4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1543048"/>
          </a:xfrm>
        </p:spPr>
        <p:txBody>
          <a:bodyPr>
            <a:noAutofit/>
          </a:bodyPr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Најстарија хидраулична машина је воденички точак који се примјењује од давнина</a:t>
            </a:r>
            <a:endParaRPr lang="bs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61539"/>
            <a:ext cx="3143240" cy="42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600076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Хидраулични мотори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Мотори који користе енергију воде или неке друге течности за претварање у механичку енергију или механички рад називају се </a:t>
            </a: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хидраулични мотори</a:t>
            </a:r>
            <a:r>
              <a:rPr lang="bs-Latn-B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C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Најчешће се срећу као: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хидраулични цилиндри и</a:t>
            </a:r>
          </a:p>
          <a:p>
            <a:pPr>
              <a:buFont typeface="Wingdings" pitchFamily="2" charset="2"/>
              <a:buChar char="Ø"/>
            </a:pPr>
            <a:r>
              <a:rPr lang="sr-Cyrl-C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идрауличне турбине</a:t>
            </a:r>
            <a:endParaRPr lang="sr-Cyrl-C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Хидраулични цилиндри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Хидраулични цилиндри су линеарни хидраулични мотори који изводе транслаторно кретање клипа и при том преносе силу </a:t>
            </a:r>
            <a:r>
              <a:rPr lang="bs-Latn-B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која зависи од притиска течности и површине клипа)</a:t>
            </a:r>
            <a:endParaRPr lang="bs-Latn-B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CS" dirty="0" smtClean="0">
                <a:latin typeface="Arial" pitchFamily="34" charset="0"/>
                <a:cs typeface="Arial" pitchFamily="34" charset="0"/>
              </a:rPr>
              <a:t>   Овдје се потенцијална енергија течности претвара у кинетичку енергију кретања клипа.</a:t>
            </a:r>
            <a:endParaRPr lang="bs-Latn-B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Примјена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10319" cy="47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Примјена</a:t>
            </a:r>
            <a:endParaRPr lang="bs-Latn-BA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il2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498" y="1600200"/>
            <a:ext cx="65770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230</Words>
  <Application>Microsoft Office PowerPoint</Application>
  <PresentationFormat>On-screen Show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Погонске машине - мотори</vt:lpstr>
      <vt:lpstr>Slide 4</vt:lpstr>
      <vt:lpstr>Slide 5</vt:lpstr>
      <vt:lpstr>Хидраулични мотори</vt:lpstr>
      <vt:lpstr>Хидраулични цилиндри</vt:lpstr>
      <vt:lpstr>Примјена</vt:lpstr>
      <vt:lpstr>Примјена</vt:lpstr>
      <vt:lpstr>Хидрауличне турбине</vt:lpstr>
      <vt:lpstr>Пелтонова турбина</vt:lpstr>
      <vt:lpstr>Пелтонова турбина</vt:lpstr>
      <vt:lpstr>Франсисова турбина</vt:lpstr>
      <vt:lpstr>Франсисова турбина</vt:lpstr>
      <vt:lpstr>Капланова турбина</vt:lpstr>
      <vt:lpstr>Капланова турбина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Branka</dc:creator>
  <cp:lastModifiedBy>Branka</cp:lastModifiedBy>
  <cp:revision>63</cp:revision>
  <dcterms:created xsi:type="dcterms:W3CDTF">2020-03-28T13:22:55Z</dcterms:created>
  <dcterms:modified xsi:type="dcterms:W3CDTF">2020-03-30T12:11:47Z</dcterms:modified>
</cp:coreProperties>
</file>