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ga Jevdjenic" userId="9d6809f60dbac650" providerId="LiveId" clId="{2C5F167B-6827-4E72-9EA5-AA9A1F1EB66A}"/>
    <pc:docChg chg="custSel addSld delSld modSld sldOrd">
      <pc:chgData name="Goga Jevdjenic" userId="9d6809f60dbac650" providerId="LiveId" clId="{2C5F167B-6827-4E72-9EA5-AA9A1F1EB66A}" dt="2020-03-20T22:57:25.796" v="219"/>
      <pc:docMkLst>
        <pc:docMk/>
      </pc:docMkLst>
      <pc:sldChg chg="modSp">
        <pc:chgData name="Goga Jevdjenic" userId="9d6809f60dbac650" providerId="LiveId" clId="{2C5F167B-6827-4E72-9EA5-AA9A1F1EB66A}" dt="2020-03-20T22:27:01.640" v="203" actId="207"/>
        <pc:sldMkLst>
          <pc:docMk/>
          <pc:sldMk cId="4114001855" sldId="256"/>
        </pc:sldMkLst>
        <pc:spChg chg="mod">
          <ac:chgData name="Goga Jevdjenic" userId="9d6809f60dbac650" providerId="LiveId" clId="{2C5F167B-6827-4E72-9EA5-AA9A1F1EB66A}" dt="2020-03-20T22:27:01.640" v="203" actId="207"/>
          <ac:spMkLst>
            <pc:docMk/>
            <pc:sldMk cId="4114001855" sldId="256"/>
            <ac:spMk id="2" creationId="{B7C76381-B33A-4CBB-BC7A-D726D497933B}"/>
          </ac:spMkLst>
        </pc:spChg>
        <pc:spChg chg="mod">
          <ac:chgData name="Goga Jevdjenic" userId="9d6809f60dbac650" providerId="LiveId" clId="{2C5F167B-6827-4E72-9EA5-AA9A1F1EB66A}" dt="2020-03-20T22:26:42.979" v="202" actId="207"/>
          <ac:spMkLst>
            <pc:docMk/>
            <pc:sldMk cId="4114001855" sldId="256"/>
            <ac:spMk id="3" creationId="{DF2EF1DF-DC32-4F5D-8B0F-34C9D5741FB7}"/>
          </ac:spMkLst>
        </pc:spChg>
      </pc:sldChg>
      <pc:sldChg chg="modSp">
        <pc:chgData name="Goga Jevdjenic" userId="9d6809f60dbac650" providerId="LiveId" clId="{2C5F167B-6827-4E72-9EA5-AA9A1F1EB66A}" dt="2020-03-20T22:29:28.690" v="210" actId="1076"/>
        <pc:sldMkLst>
          <pc:docMk/>
          <pc:sldMk cId="2718089041" sldId="257"/>
        </pc:sldMkLst>
        <pc:spChg chg="mod">
          <ac:chgData name="Goga Jevdjenic" userId="9d6809f60dbac650" providerId="LiveId" clId="{2C5F167B-6827-4E72-9EA5-AA9A1F1EB66A}" dt="2020-03-20T22:29:28.690" v="210" actId="1076"/>
          <ac:spMkLst>
            <pc:docMk/>
            <pc:sldMk cId="2718089041" sldId="257"/>
            <ac:spMk id="2" creationId="{D6E020CC-892B-44DF-B8A0-F8EE9B6EAF5E}"/>
          </ac:spMkLst>
        </pc:spChg>
      </pc:sldChg>
      <pc:sldChg chg="modSp">
        <pc:chgData name="Goga Jevdjenic" userId="9d6809f60dbac650" providerId="LiveId" clId="{2C5F167B-6827-4E72-9EA5-AA9A1F1EB66A}" dt="2020-03-20T22:23:00.914" v="192" actId="20577"/>
        <pc:sldMkLst>
          <pc:docMk/>
          <pc:sldMk cId="4143272540" sldId="258"/>
        </pc:sldMkLst>
        <pc:spChg chg="mod">
          <ac:chgData name="Goga Jevdjenic" userId="9d6809f60dbac650" providerId="LiveId" clId="{2C5F167B-6827-4E72-9EA5-AA9A1F1EB66A}" dt="2020-03-20T22:23:00.914" v="192" actId="20577"/>
          <ac:spMkLst>
            <pc:docMk/>
            <pc:sldMk cId="4143272540" sldId="258"/>
            <ac:spMk id="2" creationId="{F2026D00-ED0F-4842-A627-F9171944B873}"/>
          </ac:spMkLst>
        </pc:spChg>
      </pc:sldChg>
      <pc:sldChg chg="modSp">
        <pc:chgData name="Goga Jevdjenic" userId="9d6809f60dbac650" providerId="LiveId" clId="{2C5F167B-6827-4E72-9EA5-AA9A1F1EB66A}" dt="2020-03-20T22:28:31.607" v="207" actId="1076"/>
        <pc:sldMkLst>
          <pc:docMk/>
          <pc:sldMk cId="4282531923" sldId="259"/>
        </pc:sldMkLst>
        <pc:spChg chg="mod">
          <ac:chgData name="Goga Jevdjenic" userId="9d6809f60dbac650" providerId="LiveId" clId="{2C5F167B-6827-4E72-9EA5-AA9A1F1EB66A}" dt="2020-03-20T22:28:31.607" v="207" actId="1076"/>
          <ac:spMkLst>
            <pc:docMk/>
            <pc:sldMk cId="4282531923" sldId="259"/>
            <ac:spMk id="2" creationId="{43851162-3F5C-47CA-80AE-1670D4EF1486}"/>
          </ac:spMkLst>
        </pc:spChg>
      </pc:sldChg>
      <pc:sldChg chg="addSp modSp del">
        <pc:chgData name="Goga Jevdjenic" userId="9d6809f60dbac650" providerId="LiveId" clId="{2C5F167B-6827-4E72-9EA5-AA9A1F1EB66A}" dt="2020-03-20T22:17:03.297" v="179" actId="2696"/>
        <pc:sldMkLst>
          <pc:docMk/>
          <pc:sldMk cId="9780570" sldId="260"/>
        </pc:sldMkLst>
        <pc:picChg chg="add mod">
          <ac:chgData name="Goga Jevdjenic" userId="9d6809f60dbac650" providerId="LiveId" clId="{2C5F167B-6827-4E72-9EA5-AA9A1F1EB66A}" dt="2020-03-20T21:27:19.686" v="4" actId="1076"/>
          <ac:picMkLst>
            <pc:docMk/>
            <pc:sldMk cId="9780570" sldId="260"/>
            <ac:picMk id="3" creationId="{F63A094C-1E38-44FD-917F-B898B417AE9C}"/>
          </ac:picMkLst>
        </pc:picChg>
      </pc:sldChg>
      <pc:sldChg chg="modSp">
        <pc:chgData name="Goga Jevdjenic" userId="9d6809f60dbac650" providerId="LiveId" clId="{2C5F167B-6827-4E72-9EA5-AA9A1F1EB66A}" dt="2020-03-20T22:25:52.678" v="200" actId="20577"/>
        <pc:sldMkLst>
          <pc:docMk/>
          <pc:sldMk cId="1977374593" sldId="261"/>
        </pc:sldMkLst>
        <pc:spChg chg="mod">
          <ac:chgData name="Goga Jevdjenic" userId="9d6809f60dbac650" providerId="LiveId" clId="{2C5F167B-6827-4E72-9EA5-AA9A1F1EB66A}" dt="2020-03-20T22:25:52.678" v="200" actId="20577"/>
          <ac:spMkLst>
            <pc:docMk/>
            <pc:sldMk cId="1977374593" sldId="261"/>
            <ac:spMk id="2" creationId="{14754313-B9AB-485B-B299-5676F0EF2035}"/>
          </ac:spMkLst>
        </pc:spChg>
      </pc:sldChg>
      <pc:sldChg chg="addSp modSp del">
        <pc:chgData name="Goga Jevdjenic" userId="9d6809f60dbac650" providerId="LiveId" clId="{2C5F167B-6827-4E72-9EA5-AA9A1F1EB66A}" dt="2020-03-20T22:57:06.529" v="217" actId="2696"/>
        <pc:sldMkLst>
          <pc:docMk/>
          <pc:sldMk cId="899009265" sldId="262"/>
        </pc:sldMkLst>
        <pc:picChg chg="add mod">
          <ac:chgData name="Goga Jevdjenic" userId="9d6809f60dbac650" providerId="LiveId" clId="{2C5F167B-6827-4E72-9EA5-AA9A1F1EB66A}" dt="2020-03-20T22:29:08.056" v="209" actId="14100"/>
          <ac:picMkLst>
            <pc:docMk/>
            <pc:sldMk cId="899009265" sldId="262"/>
            <ac:picMk id="3" creationId="{498CD852-0E69-4999-8448-2EEA7FBDBF98}"/>
          </ac:picMkLst>
        </pc:picChg>
      </pc:sldChg>
      <pc:sldChg chg="modSp">
        <pc:chgData name="Goga Jevdjenic" userId="9d6809f60dbac650" providerId="LiveId" clId="{2C5F167B-6827-4E72-9EA5-AA9A1F1EB66A}" dt="2020-03-20T22:25:44.254" v="197" actId="20577"/>
        <pc:sldMkLst>
          <pc:docMk/>
          <pc:sldMk cId="3654378044" sldId="263"/>
        </pc:sldMkLst>
        <pc:spChg chg="mod">
          <ac:chgData name="Goga Jevdjenic" userId="9d6809f60dbac650" providerId="LiveId" clId="{2C5F167B-6827-4E72-9EA5-AA9A1F1EB66A}" dt="2020-03-20T22:25:44.254" v="197" actId="20577"/>
          <ac:spMkLst>
            <pc:docMk/>
            <pc:sldMk cId="3654378044" sldId="263"/>
            <ac:spMk id="2" creationId="{1329CC0F-99BF-46D3-ABBE-41B4E2F50CA0}"/>
          </ac:spMkLst>
        </pc:spChg>
      </pc:sldChg>
      <pc:sldChg chg="addSp modSp">
        <pc:chgData name="Goga Jevdjenic" userId="9d6809f60dbac650" providerId="LiveId" clId="{2C5F167B-6827-4E72-9EA5-AA9A1F1EB66A}" dt="2020-03-20T22:28:59.568" v="208" actId="14100"/>
        <pc:sldMkLst>
          <pc:docMk/>
          <pc:sldMk cId="428395312" sldId="264"/>
        </pc:sldMkLst>
        <pc:picChg chg="add mod">
          <ac:chgData name="Goga Jevdjenic" userId="9d6809f60dbac650" providerId="LiveId" clId="{2C5F167B-6827-4E72-9EA5-AA9A1F1EB66A}" dt="2020-03-20T22:28:59.568" v="208" actId="14100"/>
          <ac:picMkLst>
            <pc:docMk/>
            <pc:sldMk cId="428395312" sldId="264"/>
            <ac:picMk id="3" creationId="{8091BBB9-D132-4A99-AD13-335FB3EC0D4D}"/>
          </ac:picMkLst>
        </pc:picChg>
      </pc:sldChg>
      <pc:sldChg chg="addSp modSp add setBg">
        <pc:chgData name="Goga Jevdjenic" userId="9d6809f60dbac650" providerId="LiveId" clId="{2C5F167B-6827-4E72-9EA5-AA9A1F1EB66A}" dt="2020-03-20T21:43:54.470" v="178" actId="1076"/>
        <pc:sldMkLst>
          <pc:docMk/>
          <pc:sldMk cId="4035986686" sldId="265"/>
        </pc:sldMkLst>
        <pc:spChg chg="add mod">
          <ac:chgData name="Goga Jevdjenic" userId="9d6809f60dbac650" providerId="LiveId" clId="{2C5F167B-6827-4E72-9EA5-AA9A1F1EB66A}" dt="2020-03-20T21:43:54.470" v="178" actId="1076"/>
          <ac:spMkLst>
            <pc:docMk/>
            <pc:sldMk cId="4035986686" sldId="265"/>
            <ac:spMk id="2" creationId="{B169877D-6995-4C68-8B49-EF1CF2828C9D}"/>
          </ac:spMkLst>
        </pc:spChg>
      </pc:sldChg>
      <pc:sldChg chg="addSp delSp modSp add ord">
        <pc:chgData name="Goga Jevdjenic" userId="9d6809f60dbac650" providerId="LiveId" clId="{2C5F167B-6827-4E72-9EA5-AA9A1F1EB66A}" dt="2020-03-20T22:24:44.685" v="194"/>
        <pc:sldMkLst>
          <pc:docMk/>
          <pc:sldMk cId="819027719" sldId="266"/>
        </pc:sldMkLst>
        <pc:spChg chg="add del mod">
          <ac:chgData name="Goga Jevdjenic" userId="9d6809f60dbac650" providerId="LiveId" clId="{2C5F167B-6827-4E72-9EA5-AA9A1F1EB66A}" dt="2020-03-20T22:18:52.708" v="189"/>
          <ac:spMkLst>
            <pc:docMk/>
            <pc:sldMk cId="819027719" sldId="266"/>
            <ac:spMk id="2" creationId="{AE17868F-FFA1-4765-9049-F0DD04E050A9}"/>
          </ac:spMkLst>
        </pc:spChg>
        <pc:picChg chg="add mod">
          <ac:chgData name="Goga Jevdjenic" userId="9d6809f60dbac650" providerId="LiveId" clId="{2C5F167B-6827-4E72-9EA5-AA9A1F1EB66A}" dt="2020-03-20T22:18:16.180" v="186" actId="14100"/>
          <ac:picMkLst>
            <pc:docMk/>
            <pc:sldMk cId="819027719" sldId="266"/>
            <ac:picMk id="4" creationId="{FD187336-7229-4D6D-AD0E-C2E4F5E8F5EB}"/>
          </ac:picMkLst>
        </pc:picChg>
      </pc:sldChg>
      <pc:sldChg chg="addSp modSp add ord">
        <pc:chgData name="Goga Jevdjenic" userId="9d6809f60dbac650" providerId="LiveId" clId="{2C5F167B-6827-4E72-9EA5-AA9A1F1EB66A}" dt="2020-03-20T22:57:25.796" v="219"/>
        <pc:sldMkLst>
          <pc:docMk/>
          <pc:sldMk cId="3255610525" sldId="267"/>
        </pc:sldMkLst>
        <pc:picChg chg="add mod">
          <ac:chgData name="Goga Jevdjenic" userId="9d6809f60dbac650" providerId="LiveId" clId="{2C5F167B-6827-4E72-9EA5-AA9A1F1EB66A}" dt="2020-03-20T22:56:50.262" v="216" actId="14100"/>
          <ac:picMkLst>
            <pc:docMk/>
            <pc:sldMk cId="3255610525" sldId="267"/>
            <ac:picMk id="3" creationId="{CD920DBB-18D8-41EF-A6BE-92D1585FF8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88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9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43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9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8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9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5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6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8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5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9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6381-B33A-4CBB-BC7A-D726D497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94923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solidFill>
                  <a:schemeClr val="bg1"/>
                </a:solidFill>
              </a:rPr>
              <a:t>ГРАФИЧКА МЕТОДА И МЕТОДА СУПРОТНИХ КОЕФИЦИЈЕНАТА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EF1DF-DC32-4F5D-8B0F-34C9D574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bs-Cyrl-BA" sz="6000" b="1" dirty="0">
                <a:solidFill>
                  <a:schemeClr val="bg1"/>
                </a:solidFill>
              </a:rPr>
              <a:t>-ВЈЕЖБА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0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69877D-6995-4C68-8B49-EF1CF2828C9D}"/>
                  </a:ext>
                </a:extLst>
              </p:cNvPr>
              <p:cNvSpPr txBox="1"/>
              <p:nvPr/>
            </p:nvSpPr>
            <p:spPr>
              <a:xfrm>
                <a:off x="1055077" y="1640955"/>
                <a:ext cx="941128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800" b="1" dirty="0"/>
                  <a:t>ЗАДАЋА: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s-Cyrl-BA" sz="2800" b="1" i="1" smtClean="0">
                          <a:latin typeface="Cambria Math" panose="02040503050406030204" pitchFamily="18" charset="0"/>
                        </a:rPr>
                        <m:t>СТР :</m:t>
                      </m:r>
                      <m:r>
                        <a:rPr lang="bs-Cyrl-BA" sz="2800" b="1" i="1" smtClean="0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bs-Cyrl-BA" sz="28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bs-Cyrl-BA" sz="2800" b="1" i="1" smtClean="0"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bs-Cyrl-BA" sz="28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bs-Cyrl-BA" sz="2800" b="1" i="1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bs-Cyrl-BA" sz="2800" b="1" i="1" dirty="0"/>
              </a:p>
              <a:p>
                <a:endParaRPr lang="bs-Cyrl-BA" sz="2800" b="1" i="1" dirty="0"/>
              </a:p>
              <a:p>
                <a14:m>
                  <m:oMath xmlns:m="http://schemas.openxmlformats.org/officeDocument/2006/math"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𝟓𝟏𝟐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s-Cyrl-BA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s-Cyrl-BA" sz="2800" b="1" i="1" smtClean="0">
                            <a:latin typeface="Cambria Math" panose="02040503050406030204" pitchFamily="18" charset="0"/>
                          </a:rPr>
                          <m:t>г</m:t>
                        </m:r>
                      </m:e>
                    </m:d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𝟓𝟏𝟓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s-Cyrl-BA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s-Cyrl-BA" sz="2800" b="1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𝟓𝟏𝟖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s-Cyrl-BA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s-Cyrl-BA" sz="2800" b="1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𝟓𝟐𝟒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s-Cyrl-BA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s-Cyrl-BA" sz="2800" b="1" i="1" smtClean="0">
                            <a:latin typeface="Cambria Math" panose="02040503050406030204" pitchFamily="18" charset="0"/>
                          </a:rPr>
                          <m:t>б</m:t>
                        </m:r>
                      </m:e>
                    </m:d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𝟓𝟐𝟓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 (в)</m:t>
                    </m:r>
                  </m:oMath>
                </a14:m>
                <a:r>
                  <a:rPr lang="bs-Cyrl-BA" sz="2800" b="1" i="1" dirty="0"/>
                  <a:t> </a:t>
                </a:r>
                <a:r>
                  <a:rPr lang="bs-Cyrl-BA" sz="2800" dirty="0"/>
                  <a:t>; </a:t>
                </a:r>
                <a14:m>
                  <m:oMath xmlns:m="http://schemas.openxmlformats.org/officeDocument/2006/math">
                    <m:r>
                      <a:rPr lang="bs-Cyrl-BA" sz="2800" b="0" i="1" smtClean="0">
                        <a:latin typeface="Cambria Math" panose="02040503050406030204" pitchFamily="18" charset="0"/>
                      </a:rPr>
                      <m:t>534 ;535</m:t>
                    </m:r>
                  </m:oMath>
                </a14:m>
                <a:endParaRPr lang="bs-Cyrl-BA" sz="2800" b="0" dirty="0"/>
              </a:p>
              <a:p>
                <a:endParaRPr lang="en-US" sz="2800" b="1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69877D-6995-4C68-8B49-EF1CF2828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77" y="1640955"/>
                <a:ext cx="9411285" cy="2246769"/>
              </a:xfrm>
              <a:prstGeom prst="rect">
                <a:avLst/>
              </a:prstGeom>
              <a:blipFill>
                <a:blip r:embed="rId2"/>
                <a:stretch>
                  <a:fillRect l="-1295" t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98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E020CC-892B-44DF-B8A0-F8EE9B6EAF5E}"/>
                  </a:ext>
                </a:extLst>
              </p:cNvPr>
              <p:cNvSpPr txBox="1"/>
              <p:nvPr/>
            </p:nvSpPr>
            <p:spPr>
              <a:xfrm>
                <a:off x="746403" y="700122"/>
                <a:ext cx="10916530" cy="497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bs-Cyrl-BA" sz="2800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bs-Cyrl-BA" sz="2000" dirty="0"/>
                  <a:t>Испитати (не рјешавајући системе једначина) да ли је систем </a:t>
                </a:r>
                <a:r>
                  <a:rPr lang="bs-Cyrl-BA" sz="2000" b="1" i="1" dirty="0"/>
                  <a:t>ОДРЕЂЕН</a:t>
                </a:r>
                <a:r>
                  <a:rPr lang="bs-Cyrl-BA" sz="2000" dirty="0"/>
                  <a:t> (има јединствено рјешење); </a:t>
                </a:r>
                <a:r>
                  <a:rPr lang="bs-Cyrl-BA" sz="2000" b="1" i="1" dirty="0"/>
                  <a:t>НЕМОГУЋ</a:t>
                </a:r>
                <a:r>
                  <a:rPr lang="bs-Cyrl-BA" sz="2000" dirty="0"/>
                  <a:t> (нема рјешење) или </a:t>
                </a:r>
                <a:r>
                  <a:rPr lang="bs-Cyrl-BA" sz="2000" b="1" i="1" dirty="0"/>
                  <a:t>НЕОДРЕЂЕН</a:t>
                </a:r>
                <a:r>
                  <a:rPr lang="bs-Cyrl-BA" sz="2000" dirty="0"/>
                  <a:t> ( има бесконачно рјешења):</a:t>
                </a:r>
              </a:p>
              <a:p>
                <a:endParaRPr lang="bs-Cyrl-BA" sz="2000" dirty="0"/>
              </a:p>
              <a:p>
                <a:endParaRPr lang="bs-Cyrl-BA" sz="2000" dirty="0"/>
              </a:p>
              <a:p>
                <a:endParaRPr lang="bs-Cyrl-BA" sz="2000" dirty="0"/>
              </a:p>
              <a:p>
                <a:r>
                  <a:rPr lang="bs-Cyrl-BA" sz="2000" b="1" dirty="0"/>
                  <a:t>а) </a:t>
                </a:r>
                <a14:m>
                  <m:oMath xmlns:m="http://schemas.openxmlformats.org/officeDocument/2006/math">
                    <m:r>
                      <a:rPr lang="bs-Cyrl-BA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b="0" dirty="0"/>
                  <a:t>				</a:t>
                </a:r>
                <a:r>
                  <a:rPr lang="bs-Cyrl-BA" sz="2000" b="1" dirty="0"/>
                  <a:t>б)</a:t>
                </a:r>
                <a:r>
                  <a:rPr lang="en-US" sz="2000" b="1" dirty="0"/>
                  <a:t>    </a:t>
                </a:r>
                <a:r>
                  <a:rPr lang="bs-Cyrl-BA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			</a:t>
                </a:r>
                <a:r>
                  <a:rPr lang="bs-Cyrl-BA" sz="2000" b="1" dirty="0"/>
                  <a:t>в)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 −3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u="sng" dirty="0"/>
                  <a:t> </a:t>
                </a:r>
                <a:r>
                  <a:rPr lang="en-US" sz="2000" dirty="0"/>
                  <a:t>                    </a:t>
                </a:r>
                <a:r>
                  <a:rPr lang="bs-Cyrl-BA" sz="2000" dirty="0"/>
                  <a:t>      </a:t>
                </a:r>
                <a:r>
                  <a:rPr lang="en-US" sz="2000" u="sng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bs-Cyrl-BA" b="1" dirty="0"/>
                  <a:t>г</a:t>
                </a:r>
                <a:r>
                  <a:rPr lang="bs-Cyrl-BA" sz="2000" b="1" dirty="0"/>
                  <a:t>) </a:t>
                </a:r>
                <a14:m>
                  <m:oMath xmlns:m="http://schemas.openxmlformats.org/officeDocument/2006/math">
                    <m:r>
                      <a:rPr lang="bs-Cyrl-BA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b="0" dirty="0"/>
                  <a:t>			</a:t>
                </a:r>
                <a:r>
                  <a:rPr lang="bs-Cyrl-BA" sz="2000" b="1" dirty="0"/>
                  <a:t>д)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bs-Cyrl-BA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b="0" dirty="0"/>
                  <a:t>			     </a:t>
                </a:r>
                <a:r>
                  <a:rPr lang="en-US" sz="2000" b="1" dirty="0"/>
                  <a:t>e)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u="sng" dirty="0"/>
                  <a:t>   </a:t>
                </a:r>
                <a:r>
                  <a:rPr lang="en-US" sz="2000" dirty="0"/>
                  <a:t>                    </a:t>
                </a:r>
                <a:r>
                  <a:rPr lang="en-US" sz="2000" u="sng" dirty="0"/>
                  <a:t>    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u="sng" dirty="0"/>
                  <a:t>	</a:t>
                </a:r>
                <a:r>
                  <a:rPr lang="en-US" sz="2000" dirty="0"/>
                  <a:t>		       </a:t>
                </a:r>
                <a:r>
                  <a:rPr lang="en-US" sz="2000" u="sng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E020CC-892B-44DF-B8A0-F8EE9B6E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03" y="700122"/>
                <a:ext cx="10916530" cy="4976042"/>
              </a:xfrm>
              <a:prstGeom prst="rect">
                <a:avLst/>
              </a:prstGeom>
              <a:blipFill>
                <a:blip r:embed="rId2"/>
                <a:stretch>
                  <a:fillRect l="-558"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8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026D00-ED0F-4842-A627-F9171944B873}"/>
                  </a:ext>
                </a:extLst>
              </p:cNvPr>
              <p:cNvSpPr txBox="1"/>
              <p:nvPr/>
            </p:nvSpPr>
            <p:spPr>
              <a:xfrm>
                <a:off x="703384" y="783899"/>
                <a:ext cx="11043139" cy="2681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s-Cyrl-BA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bs-Cyrl-BA" sz="24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bs-Cyrl-BA" sz="2400" dirty="0"/>
                  <a:t>Ријеши систем методом супротних коефицијената</a:t>
                </a:r>
                <a:r>
                  <a:rPr lang="bs-Cyrl-BA" dirty="0"/>
                  <a:t>:</a:t>
                </a:r>
              </a:p>
              <a:p>
                <a:endParaRPr lang="bs-Cyrl-BA" dirty="0"/>
              </a:p>
              <a:p>
                <a:endParaRPr lang="bs-Cyrl-BA" dirty="0"/>
              </a:p>
              <a:p>
                <a:r>
                  <a:rPr lang="bs-Cyrl-BA" sz="2400" b="1" dirty="0"/>
                  <a:t>а</a:t>
                </a:r>
                <a:r>
                  <a:rPr lang="bs-Cyrl-BA" sz="2000" b="1" dirty="0"/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s-Cyrl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−2 </m:t>
                        </m:r>
                      </m:e>
                    </m:d>
                    <m:r>
                      <a:rPr lang="en-US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−4 </m:t>
                        </m:r>
                      </m:e>
                    </m:d>
                    <m:r>
                      <a:rPr lang="en-US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baseline="30000" smtClean="0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r>
                  <a:rPr lang="en-US" b="0" dirty="0"/>
                  <a:t>			</a:t>
                </a:r>
                <a:r>
                  <a:rPr lang="bs-Cyrl-BA" sz="2400" b="1" dirty="0"/>
                  <a:t>б </a:t>
                </a:r>
                <a:r>
                  <a:rPr lang="bs-Cyrl-BA" b="0" dirty="0"/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s-Cyrl-B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s-Cyrl-B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 :7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  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						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400" u="sng" dirty="0"/>
                  <a:t>__________________________ </a:t>
                </a:r>
                <a:r>
                  <a:rPr lang="en-US" sz="2400" dirty="0"/>
                  <a:t>               </a:t>
                </a:r>
                <a:r>
                  <a:rPr lang="en-US" sz="2400" u="sng" dirty="0"/>
                  <a:t>________________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026D00-ED0F-4842-A627-F9171944B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4" y="783899"/>
                <a:ext cx="11043139" cy="2681568"/>
              </a:xfrm>
              <a:prstGeom prst="rect">
                <a:avLst/>
              </a:prstGeom>
              <a:blipFill>
                <a:blip r:embed="rId2"/>
                <a:stretch>
                  <a:fillRect l="-828" t="-1822" b="-4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27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51162-3F5C-47CA-80AE-1670D4EF1486}"/>
                  </a:ext>
                </a:extLst>
              </p:cNvPr>
              <p:cNvSpPr txBox="1"/>
              <p:nvPr/>
            </p:nvSpPr>
            <p:spPr>
              <a:xfrm>
                <a:off x="1810859" y="1335411"/>
                <a:ext cx="1080398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bs-Cyrl-BA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s-Cyrl-BA" sz="2400" b="0" i="0" smtClean="0">
                          <a:latin typeface="Cambria Math" panose="02040503050406030204" pitchFamily="18" charset="0"/>
                        </a:rPr>
                        <m:t>Графичком методом ријеши системе</m:t>
                      </m:r>
                      <m:r>
                        <a:rPr lang="bs-Cyrl-BA" sz="2400" b="1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bs-Cyrl-BA" sz="2400" b="1" dirty="0"/>
              </a:p>
              <a:p>
                <a:endParaRPr lang="bs-Cyrl-BA" sz="2400" b="1" dirty="0"/>
              </a:p>
              <a:p>
                <a:r>
                  <a:rPr lang="bs-Cyrl-BA" sz="2400" dirty="0"/>
                  <a:t>                                       </a:t>
                </a:r>
                <a:r>
                  <a:rPr lang="bs-Cyrl-BA" sz="2400" b="1" dirty="0"/>
                  <a:t>а)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				</a:t>
                </a:r>
              </a:p>
              <a:p>
                <a:r>
                  <a:rPr lang="bs-Cyrl-BA" sz="2400" dirty="0"/>
                  <a:t>                              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bs-Cyrl-BA" sz="2400" dirty="0"/>
                  <a:t>                                      </a:t>
                </a:r>
                <a:r>
                  <a:rPr lang="en-US" sz="2400" dirty="0"/>
                  <a:t>___________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51162-3F5C-47CA-80AE-1670D4EF1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59" y="1335411"/>
                <a:ext cx="10803987" cy="1938992"/>
              </a:xfrm>
              <a:prstGeom prst="rect">
                <a:avLst/>
              </a:prstGeom>
              <a:blipFill>
                <a:blip r:embed="rId2"/>
                <a:stretch>
                  <a:fillRect l="-113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53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87336-7229-4D6D-AD0E-C2E4F5E8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1635" y="-665285"/>
            <a:ext cx="13013635" cy="67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754313-B9AB-485B-B299-5676F0EF2035}"/>
                  </a:ext>
                </a:extLst>
              </p:cNvPr>
              <p:cNvSpPr txBox="1"/>
              <p:nvPr/>
            </p:nvSpPr>
            <p:spPr>
              <a:xfrm>
                <a:off x="998806" y="759655"/>
                <a:ext cx="10339754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s-Cyrl-BA" dirty="0"/>
              </a:p>
              <a:p>
                <a:r>
                  <a:rPr lang="en-US" sz="2400" b="1" dirty="0"/>
                  <a:t>                                         </a:t>
                </a:r>
                <a:r>
                  <a:rPr lang="bs-Cyrl-BA" sz="2400" b="1" dirty="0"/>
                  <a:t>б)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                                     _____________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754313-B9AB-485B-B299-5676F0EF2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6" y="759655"/>
                <a:ext cx="10339754" cy="1661993"/>
              </a:xfrm>
              <a:prstGeom prst="rect">
                <a:avLst/>
              </a:prstGeom>
              <a:blipFill>
                <a:blip r:embed="rId2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37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20DBB-18D8-41EF-A6BE-92D1585F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0"/>
            <a:ext cx="119799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29CC0F-99BF-46D3-ABBE-41B4E2F50CA0}"/>
                  </a:ext>
                </a:extLst>
              </p:cNvPr>
              <p:cNvSpPr txBox="1"/>
              <p:nvPr/>
            </p:nvSpPr>
            <p:spPr>
              <a:xfrm>
                <a:off x="900332" y="731520"/>
                <a:ext cx="1078992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                                       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                                     </a:t>
                </a:r>
                <a:r>
                  <a:rPr lang="bs-Cyrl-BA" sz="2400" b="1" dirty="0"/>
                  <a:t>в)</a:t>
                </a:r>
                <a:r>
                  <a:rPr lang="en-US" sz="2400" b="1" dirty="0"/>
                  <a:t>  </a:t>
                </a:r>
                <a:r>
                  <a:rPr lang="bs-Cyrl-BA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						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US" sz="2400" b="0" dirty="0"/>
              </a:p>
              <a:p>
                <a:r>
                  <a:rPr lang="en-US" dirty="0"/>
                  <a:t>							__________________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29CC0F-99BF-46D3-ABBE-41B4E2F5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2" y="731520"/>
                <a:ext cx="10789920" cy="2215991"/>
              </a:xfrm>
              <a:prstGeom prst="rect">
                <a:avLst/>
              </a:prstGeom>
              <a:blipFill>
                <a:blip r:embed="rId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37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1BBB9-D132-4A99-AD13-335FB3EC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53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321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Century Gothic</vt:lpstr>
      <vt:lpstr>Wingdings 3</vt:lpstr>
      <vt:lpstr>Wisp</vt:lpstr>
      <vt:lpstr>ГРАФИЧКА МЕТОДА И МЕТОДА СУПРОТНИХ КОЕФИЦИЈЕНАТА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ГРАФИЧКА МЕТОДА И МЕТОДА СУПРОТНИХ КОЕФИЦИЈЕНАТА</dc:title>
  <dc:creator>Goga Jevdjenic</dc:creator>
  <cp:lastModifiedBy>Goga Jevdjenic</cp:lastModifiedBy>
  <cp:revision>10</cp:revision>
  <dcterms:created xsi:type="dcterms:W3CDTF">2020-03-20T19:25:14Z</dcterms:created>
  <dcterms:modified xsi:type="dcterms:W3CDTF">2020-03-20T23:01:26Z</dcterms:modified>
</cp:coreProperties>
</file>