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157749"/>
          </a:xfrm>
        </p:spPr>
        <p:txBody>
          <a:bodyPr/>
          <a:lstStyle/>
          <a:p>
            <a:r>
              <a:rPr lang="sr-Cyrl-RS" b="1" dirty="0" smtClean="0"/>
              <a:t>ЈОСИФ – ЊЕГОВ ЖИВОТ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71" y="2373928"/>
            <a:ext cx="6652832" cy="315123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000" b="1" dirty="0" smtClean="0">
                <a:solidFill>
                  <a:schemeClr val="tx1"/>
                </a:solidFill>
              </a:rPr>
              <a:t>Глад је захватила и Јосифову породицу.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000" b="1" dirty="0" smtClean="0">
                <a:solidFill>
                  <a:schemeClr val="tx1"/>
                </a:solidFill>
              </a:rPr>
              <a:t>Јаков је послао синове у Египат да донесу храну.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000" b="1" dirty="0" smtClean="0">
                <a:solidFill>
                  <a:schemeClr val="tx1"/>
                </a:solidFill>
              </a:rPr>
              <a:t>Јосиф је препознао придошлу браћу. Желио је да се увјери како су се браћа покајала за оно што су учинила.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000" b="1" dirty="0" smtClean="0">
                <a:solidFill>
                  <a:schemeClr val="tx1"/>
                </a:solidFill>
              </a:rPr>
              <a:t>Услов да добију храну био је да,  када поново буду долазили, доведу најмлађег брата Венијамина.</a:t>
            </a:r>
            <a:endParaRPr lang="sr-Cyrl-RS" sz="2000" b="1" dirty="0">
              <a:solidFill>
                <a:schemeClr val="tx1"/>
              </a:solidFill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182" y="1843548"/>
            <a:ext cx="3795559" cy="3982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5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70" y="953589"/>
            <a:ext cx="6939045" cy="502920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Када су браћа поново дошла по храну, довели су и Венијамина.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Јосиф се увјерио да су се браћа покајала. Објавио им је да је он њихов брат и да је воља Божја била да га они продају у Египат да би их спасио глади.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Позвао их је да доведу своје породице и оца Јакова у Египат,  јер ће глад трајати  дуго.</a:t>
            </a:r>
            <a:endParaRPr lang="sr-Cyrl-RS" b="1" dirty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Јаков и његови синови са својим породицама  настанили су се у Египту.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Све што су радили, Бог је благословио и умножавао због њихових молитви.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87" y="4005826"/>
            <a:ext cx="4182756" cy="230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87" y="719667"/>
            <a:ext cx="4182756" cy="2566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4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420" y="881743"/>
            <a:ext cx="8534400" cy="540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ПИТАЊА: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sr-Cyrl-RS" sz="2400" b="1" dirty="0" smtClean="0">
                <a:solidFill>
                  <a:schemeClr val="tx1"/>
                </a:solidFill>
              </a:rPr>
              <a:t>Гдје </a:t>
            </a:r>
            <a:r>
              <a:rPr lang="sr-Cyrl-RS" sz="2400" b="1" dirty="0" smtClean="0">
                <a:solidFill>
                  <a:schemeClr val="tx1"/>
                </a:solidFill>
              </a:rPr>
              <a:t>су Јосифова браћа отишла по храну?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        У Египат                               У </a:t>
            </a:r>
            <a:r>
              <a:rPr lang="sr-Cyrl-RS" sz="2400" b="1" dirty="0" smtClean="0">
                <a:solidFill>
                  <a:schemeClr val="tx1"/>
                </a:solidFill>
              </a:rPr>
              <a:t>Ханан</a:t>
            </a:r>
            <a:endParaRPr lang="sr-Cyrl-R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2. Да ли је Јосиф препознао браћу? 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        Да                                         Не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3. Да ли је Бог продају брата окренуо на добро?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tx1"/>
                </a:solidFill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</a:rPr>
              <a:t>       Не                                            Да</a:t>
            </a:r>
          </a:p>
          <a:p>
            <a:pPr marL="0" indent="0">
              <a:buNone/>
            </a:pPr>
            <a:endParaRPr lang="sr-Cyrl-R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У радној свесци на страни </a:t>
            </a:r>
            <a:r>
              <a:rPr lang="sr-Cyrl-RS" sz="2400" b="1" dirty="0" smtClean="0">
                <a:solidFill>
                  <a:schemeClr val="tx1"/>
                </a:solidFill>
              </a:rPr>
              <a:t>23 </a:t>
            </a:r>
            <a:r>
              <a:rPr lang="sr-Cyrl-RS" sz="2400" b="1" dirty="0" smtClean="0">
                <a:solidFill>
                  <a:schemeClr val="tx1"/>
                </a:solidFill>
              </a:rPr>
              <a:t>урадите задатак: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tx1"/>
                </a:solidFill>
              </a:rPr>
              <a:t> Ко сам ја? – Препознај личности!</a:t>
            </a:r>
          </a:p>
        </p:txBody>
      </p:sp>
    </p:spTree>
    <p:extLst>
      <p:ext uri="{BB962C8B-B14F-4D97-AF65-F5344CB8AC3E}">
        <p14:creationId xmlns="" xmlns:p14="http://schemas.microsoft.com/office/powerpoint/2010/main" val="24315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217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Slice</vt:lpstr>
      <vt:lpstr>ЈОСИФ – ЊЕГОВ ЖИВОТ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ЈОСИФ – ЊЕГОВ ЖИВОТ</dc:title>
  <dc:creator>Korisnik</dc:creator>
  <cp:lastModifiedBy>Slavoljub Lukic</cp:lastModifiedBy>
  <cp:revision>11</cp:revision>
  <dcterms:created xsi:type="dcterms:W3CDTF">2020-03-19T21:02:47Z</dcterms:created>
  <dcterms:modified xsi:type="dcterms:W3CDTF">2020-04-13T08:30:11Z</dcterms:modified>
</cp:coreProperties>
</file>