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.ly/devetirazred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11734800" cy="13716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&lt;</a:t>
            </a:r>
            <a:r>
              <a:rPr lang="sr-Cyrl-BA" sz="2500" dirty="0" smtClean="0"/>
              <a:t>Командно дугме, радио-дугме, поље за потврду</a:t>
            </a:r>
            <a:r>
              <a:rPr lang="en-US" sz="2500" dirty="0" smtClean="0"/>
              <a:t>, </a:t>
            </a:r>
            <a:r>
              <a:rPr lang="sr-Cyrl-BA" sz="2500" dirty="0" smtClean="0"/>
              <a:t>текстуално поље</a:t>
            </a:r>
            <a:r>
              <a:rPr lang="en-US" sz="2500" dirty="0" smtClean="0"/>
              <a:t>&gt;</a:t>
            </a:r>
            <a:endParaRPr lang="en-US" sz="2500" dirty="0"/>
          </a:p>
        </p:txBody>
      </p:sp>
      <p:pic>
        <p:nvPicPr>
          <p:cNvPr id="1026" name="Picture 2" descr="How to Learn HTML Coding - simplevision.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"/>
            <a:ext cx="4495800" cy="257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58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04799"/>
            <a:ext cx="8915400" cy="838201"/>
          </a:xfrm>
        </p:spPr>
        <p:txBody>
          <a:bodyPr>
            <a:noAutofit/>
          </a:bodyPr>
          <a:lstStyle/>
          <a:p>
            <a:pPr algn="ctr"/>
            <a:r>
              <a:rPr lang="sr-Latn-RS" sz="2000" i="1" dirty="0" smtClean="0"/>
              <a:t>ONLINE editor</a:t>
            </a:r>
            <a:r>
              <a:rPr lang="en-US" sz="2000" i="1" dirty="0" smtClean="0"/>
              <a:t>*</a:t>
            </a:r>
            <a:r>
              <a:rPr lang="sr-Latn-RS" sz="2000" i="1" dirty="0" smtClean="0"/>
              <a:t> </a:t>
            </a:r>
            <a:r>
              <a:rPr lang="sr-Cyrl-RS" sz="2000" i="1" dirty="0" smtClean="0"/>
              <a:t>за </a:t>
            </a:r>
            <a:r>
              <a:rPr lang="sr-Cyrl-RS" sz="2000" dirty="0" smtClean="0"/>
              <a:t>тестирање </a:t>
            </a:r>
            <a:r>
              <a:rPr lang="sr-Latn-RS" sz="2000" i="1" dirty="0" smtClean="0"/>
              <a:t>HTML-a</a:t>
            </a:r>
            <a:endParaRPr lang="en-US" sz="2000" i="1" dirty="0" smtClean="0"/>
          </a:p>
          <a:p>
            <a:pPr algn="ctr"/>
            <a:endParaRPr lang="en-US" sz="2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1738835"/>
            <a:ext cx="10957639" cy="4509239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94400" y="6472518"/>
            <a:ext cx="10793118" cy="381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/>
              <a:t>* </a:t>
            </a:r>
            <a:r>
              <a:rPr lang="sr-Cyrl-RS" b="0" dirty="0" smtClean="0">
                <a:solidFill>
                  <a:schemeClr val="tx1"/>
                </a:solidFill>
              </a:rPr>
              <a:t>Не захтијева инсталацију на рачунару, већ се све извршава у нашем интернет претраживачу</a:t>
            </a:r>
            <a:endParaRPr lang="en-US" i="1" dirty="0" smtClean="0">
              <a:solidFill>
                <a:schemeClr val="tx1"/>
              </a:solidFill>
            </a:endParaRPr>
          </a:p>
          <a:p>
            <a:pPr algn="ctr"/>
            <a:endParaRPr lang="en-US" sz="2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685" y="900634"/>
            <a:ext cx="11262829" cy="549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84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304800"/>
            <a:ext cx="8305800" cy="10668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Командно дугме - се формира тагом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&lt;input&gt; 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и атрибутом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type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којим се дефинише функција командног дугмета.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00201" y="635177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Вјежба 3.12. ( страна 54.)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349188"/>
            <a:ext cx="11125200" cy="498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87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28600"/>
            <a:ext cx="9982200" cy="6858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Радио-дугме (за бирање само једне опције од неколико понуђених)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1" y="635177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Вјежба 3.13. ( страна 54.)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209" y="1524140"/>
            <a:ext cx="11430982" cy="472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23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304800"/>
            <a:ext cx="8305800" cy="10668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Поље за потврду (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checkbox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 - за бирање више опција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1" y="635177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Вјежба 3.14. ( страна 55.)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960385"/>
            <a:ext cx="11049000" cy="53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98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0" y="228600"/>
            <a:ext cx="8305800" cy="5334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Текстуално поље – се користи за унос текста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1" y="6351776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>
                <a:latin typeface="Arial" pitchFamily="34" charset="0"/>
                <a:cs typeface="Arial" pitchFamily="34" charset="0"/>
              </a:rPr>
              <a:t>Вјежба 3.15. ( страна 55.)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914399"/>
            <a:ext cx="11125200" cy="543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19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305800" cy="6096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Задаћа за самосталан рад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946666"/>
            <a:ext cx="6172200" cy="55626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72888" y="6139934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Линк: </a:t>
            </a:r>
            <a:r>
              <a:rPr lang="sr-Latn-RS" b="1" dirty="0" smtClean="0">
                <a:solidFill>
                  <a:srgbClr val="002060"/>
                </a:solidFill>
                <a:hlinkClick r:id="rId3"/>
              </a:rPr>
              <a:t>www.</a:t>
            </a:r>
            <a:r>
              <a:rPr lang="en-US" b="1" dirty="0" smtClean="0">
                <a:solidFill>
                  <a:srgbClr val="002060"/>
                </a:solidFill>
                <a:hlinkClick r:id="rId3"/>
              </a:rPr>
              <a:t>bit.ly/</a:t>
            </a:r>
            <a:r>
              <a:rPr lang="en-US" b="1" dirty="0" err="1" smtClean="0">
                <a:solidFill>
                  <a:srgbClr val="002060"/>
                </a:solidFill>
                <a:hlinkClick r:id="rId3"/>
              </a:rPr>
              <a:t>devetirazred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305800" cy="1447800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Arial" pitchFamily="34" charset="0"/>
                <a:cs typeface="Arial" pitchFamily="34" charset="0"/>
              </a:rPr>
              <a:t>За ученике који желе знати више:</a:t>
            </a:r>
          </a:p>
          <a:p>
            <a:pPr marL="0" indent="0">
              <a:buNone/>
            </a:pP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Кључне ријечи: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HTML5, CSS3, JavaScript (jQuery)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Heart 3"/>
          <p:cNvSpPr/>
          <p:nvPr/>
        </p:nvSpPr>
        <p:spPr>
          <a:xfrm>
            <a:off x="10972800" y="5714999"/>
            <a:ext cx="6096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010900" y="589668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000" dirty="0" smtClean="0"/>
              <a:t>АИМ</a:t>
            </a:r>
            <a:endParaRPr lang="en-US" sz="1000" dirty="0"/>
          </a:p>
        </p:txBody>
      </p:sp>
      <p:pic>
        <p:nvPicPr>
          <p:cNvPr id="1026" name="Picture 2" descr="https://www.bilgiyazan.com.tr/wp-content/uploads/2015/07/html-css-javascript-jquery-e%C4%9Fitimi-600x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399" y="2713784"/>
            <a:ext cx="5525621" cy="41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011021" y="145172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11021" y="1908922"/>
            <a:ext cx="2361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72100" y="145172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1000" y="1451722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91000" y="1908922"/>
            <a:ext cx="0" cy="300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57600" y="2133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DHTML </a:t>
            </a:r>
            <a:r>
              <a:rPr lang="en-US" dirty="0" smtClean="0"/>
              <a:t>– </a:t>
            </a:r>
            <a:r>
              <a:rPr lang="sr-Cyrl-RS" smtClean="0"/>
              <a:t>„динамични</a:t>
            </a:r>
            <a:r>
              <a:rPr lang="sr-Cyrl-RS" dirty="0" smtClean="0"/>
              <a:t>“ </a:t>
            </a:r>
            <a:r>
              <a:rPr lang="sr-Latn-RS" i="1" dirty="0" smtClean="0"/>
              <a:t>HTML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2303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2060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148</TotalTime>
  <Words>144</Words>
  <Application>Microsoft Office PowerPoint</Application>
  <PresentationFormat>Custom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Biby</dc:creator>
  <cp:lastModifiedBy>Aleksandra Stankovic</cp:lastModifiedBy>
  <cp:revision>26</cp:revision>
  <dcterms:created xsi:type="dcterms:W3CDTF">2006-08-16T00:00:00Z</dcterms:created>
  <dcterms:modified xsi:type="dcterms:W3CDTF">2020-04-07T08:23:52Z</dcterms:modified>
</cp:coreProperties>
</file>