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66" r:id="rId3"/>
    <p:sldId id="264" r:id="rId4"/>
    <p:sldId id="267" r:id="rId5"/>
    <p:sldId id="268" r:id="rId6"/>
    <p:sldId id="269" r:id="rId7"/>
    <p:sldId id="27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 autoAdjust="0"/>
    <p:restoredTop sz="94640" autoAdjust="0"/>
  </p:normalViewPr>
  <p:slideViewPr>
    <p:cSldViewPr>
      <p:cViewPr>
        <p:scale>
          <a:sx n="73" d="100"/>
          <a:sy n="73" d="100"/>
        </p:scale>
        <p:origin x="-12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4212" y="7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FA3C0-184B-4E14-974C-B53C59383CC7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4178F-75A1-408B-A211-559D1094C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0876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9B3A2E-EEEC-48E9-9064-AE1F177DF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760" y="1151109"/>
            <a:ext cx="7550307" cy="2010415"/>
          </a:xfrm>
        </p:spPr>
        <p:txBody>
          <a:bodyPr>
            <a:normAutofit/>
          </a:bodyPr>
          <a:lstStyle/>
          <a:p>
            <a:pPr algn="ctr"/>
            <a:r>
              <a:rPr lang="sr-Cyrl-BA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МНОЖЕЊЕ </a:t>
            </a:r>
            <a:br>
              <a:rPr lang="sr-Cyrl-BA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РАЗЛИКЕ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5190F59-48DB-4E69-AD8A-0907B6296A5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418" y="3608366"/>
            <a:ext cx="2217564" cy="2354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B3C5137-DC54-4A01-BD52-2A82A42202C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7659" y="3519493"/>
            <a:ext cx="2293925" cy="2354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3383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D1EC99-F5E3-425A-AD8D-D48F52863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8763166" cy="265029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r-Cyrl-R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ПРИЈЕ РОЂЕНДАНА: </a:t>
            </a:r>
          </a:p>
          <a:p>
            <a:pPr marL="0" indent="0" algn="just">
              <a:buNone/>
            </a:pPr>
            <a:endParaRPr lang="sr-Cyrl-R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R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R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Мама је за Анин рођендан спремила укусне мафине. Ана је сервирала на 3 тањира по 6 мафина. Дјеца су за вријеме рођендана </a:t>
            </a:r>
            <a:r>
              <a:rPr lang="sr-Cyrl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сваког </a:t>
            </a:r>
            <a:r>
              <a:rPr lang="sr-Cyrl-R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тањира појела по 4 </a:t>
            </a:r>
            <a:r>
              <a:rPr lang="sr-Cyrl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мафин</a:t>
            </a:r>
            <a:r>
              <a:rPr lang="sr-Latn-BA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r-Cyrl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Cyrl-R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Колико мафина је остало након рођендана</a:t>
            </a:r>
            <a:r>
              <a:rPr lang="sr-Cyrl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r-Cyrl-R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:\Users\Korisnik\Desktop\Untitled (2).png">
            <a:extLst>
              <a:ext uri="{FF2B5EF4-FFF2-40B4-BE49-F238E27FC236}">
                <a16:creationId xmlns="" xmlns:a16="http://schemas.microsoft.com/office/drawing/2014/main" id="{9EDA9C08-F8D1-4BA4-8877-B3C17DE31FB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1"/>
            <a:ext cx="1394240" cy="789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Korisnik\Desktop\Untitled (2).png">
            <a:extLst>
              <a:ext uri="{FF2B5EF4-FFF2-40B4-BE49-F238E27FC236}">
                <a16:creationId xmlns="" xmlns:a16="http://schemas.microsoft.com/office/drawing/2014/main" id="{9F1B8BA2-4BDF-405F-831B-A1CE54F677E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283" y="1371601"/>
            <a:ext cx="1394240" cy="789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Korisnik\Desktop\Untitled (2).png">
            <a:extLst>
              <a:ext uri="{FF2B5EF4-FFF2-40B4-BE49-F238E27FC236}">
                <a16:creationId xmlns="" xmlns:a16="http://schemas.microsoft.com/office/drawing/2014/main" id="{5BC81ACB-439E-4250-BE0A-4A3CB3A21A0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71601"/>
            <a:ext cx="1394240" cy="789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Korisnik\Desktop\Untitled (2).png">
            <a:extLst>
              <a:ext uri="{FF2B5EF4-FFF2-40B4-BE49-F238E27FC236}">
                <a16:creationId xmlns="" xmlns:a16="http://schemas.microsoft.com/office/drawing/2014/main" id="{F6018205-CA9B-4A87-9E07-7233AB17F29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825" y="5041443"/>
            <a:ext cx="1262942" cy="789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Korisnik\Desktop\Untitled (2).png">
            <a:extLst>
              <a:ext uri="{FF2B5EF4-FFF2-40B4-BE49-F238E27FC236}">
                <a16:creationId xmlns="" xmlns:a16="http://schemas.microsoft.com/office/drawing/2014/main" id="{A9BD8CDF-2AF2-48EB-9108-7A0AF6190F0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769" y="5044626"/>
            <a:ext cx="1262942" cy="789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Korisnik\Desktop\Untitled (2).png">
            <a:extLst>
              <a:ext uri="{FF2B5EF4-FFF2-40B4-BE49-F238E27FC236}">
                <a16:creationId xmlns="" xmlns:a16="http://schemas.microsoft.com/office/drawing/2014/main" id="{2504F1A6-B2C6-4FFD-B10D-1D851F17A4B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904" y="5041445"/>
            <a:ext cx="1262942" cy="78995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0" y="3810000"/>
            <a:ext cx="5175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 </a:t>
            </a:r>
            <a:r>
              <a:rPr lang="sr-Cyrl-R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НАЧИН:      3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∙</a:t>
            </a:r>
            <a:r>
              <a:rPr lang="sr-Cyrl-R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(6 – 4) = 3 </a:t>
            </a:r>
            <a:r>
              <a:rPr lang="sr-Latn-R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∙ 2 = 6 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343400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 </a:t>
            </a:r>
            <a:r>
              <a:rPr lang="sr-Cyrl-B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НАЧИН:      </a:t>
            </a:r>
            <a:r>
              <a:rPr lang="sr-Cyrl-R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∙</a:t>
            </a:r>
            <a:r>
              <a:rPr lang="sr-Cyrl-R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(6 – 4) = </a:t>
            </a:r>
            <a:r>
              <a:rPr lang="sr-Latn-R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∙ 6 – 3 ∙ 4 = 18 – 12 = 6 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105400"/>
            <a:ext cx="3975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ПОСЛИЈЕ РОЂЕНДАНА: 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6172200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ОДГОВОР: Након рођендана остало је 6 мафина. 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93141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0"/>
            <a:ext cx="8229600" cy="1143000"/>
          </a:xfrm>
        </p:spPr>
        <p:txBody>
          <a:bodyPr/>
          <a:lstStyle/>
          <a:p>
            <a:r>
              <a:rPr lang="sr-Cyrl-B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ЗАДАЦИ ЗА ВЈЕЖБУ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A8856878-3923-4906-AAC6-C3426DC448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2971800"/>
            <a:ext cx="4096322" cy="2791215"/>
          </a:xfrm>
          <a:prstGeom prst="rect">
            <a:avLst/>
          </a:prstGeom>
        </p:spPr>
      </p:pic>
      <p:pic>
        <p:nvPicPr>
          <p:cNvPr id="8" name="Picture 7" descr="ram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28600" y="27796"/>
            <a:ext cx="9372600" cy="72112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760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Помножи </a:t>
            </a:r>
            <a:r>
              <a:rPr lang="sr-Cyrl-R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разлику на два начина:</a:t>
            </a:r>
            <a:endParaRPr lang="sr-Cyrl-B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sr-Latn-BA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sr-Latn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∙ </a:t>
            </a:r>
            <a:r>
              <a:rPr lang="sr-Latn-R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 – 6) = </a:t>
            </a: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∙ ___ = ___</a:t>
            </a:r>
            <a:r>
              <a:rPr lang="sr-Latn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</a:t>
            </a:r>
          </a:p>
          <a:p>
            <a:pPr marL="0" lvl="0" indent="0">
              <a:buNone/>
            </a:pPr>
            <a:r>
              <a:rPr lang="sr-Latn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∙ (9 – 6) = 5 ∙ ___ -  5 ∙ ___ = ___ - ___ = ___</a:t>
            </a:r>
            <a:endParaRPr lang="sr-Latn-R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sr-Latn-RS" sz="2800" dirty="0">
                <a:solidFill>
                  <a:schemeClr val="bg1"/>
                </a:solidFill>
                <a:latin typeface="Arial Black" panose="020B0A04020102020204" pitchFamily="34" charset="0"/>
              </a:rPr>
              <a:t> </a:t>
            </a:r>
            <a:endParaRPr lang="sr-Cyrl-BA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57600" y="259080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572000" y="2590800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657600" y="358140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5105400" y="358140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6019800" y="3581400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6934200" y="3581400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7924800" y="3581400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2800" dirty="0"/>
          </a:p>
        </p:txBody>
      </p:sp>
      <p:pic>
        <p:nvPicPr>
          <p:cNvPr id="13" name="Picture 12" descr="RAM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33400" y="0"/>
            <a:ext cx="104394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967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r-Cyrl-R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Увећај 7 пута разлику најмањег двоцифреног броја и претходника броја 6</a:t>
            </a:r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sr-Cyrl-B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Latn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Cyrl-BA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∙ (__ - __) = 7 ∙ ___ = ___</a:t>
            </a:r>
            <a:endParaRPr lang="en-US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или</a:t>
            </a:r>
          </a:p>
          <a:p>
            <a:pPr marL="0" indent="0">
              <a:spcBef>
                <a:spcPts val="0"/>
              </a:spcBef>
              <a:buNone/>
            </a:pPr>
            <a:endParaRPr lang="sr-Cyrl-BA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∙ (10 – 5) = 7 ∙ 10 - 7 ∙ 5 = 70 – 35 = 35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3429000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286000" y="342900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810000" y="342900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724400" y="3429000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en-US" sz="2800" dirty="0"/>
          </a:p>
        </p:txBody>
      </p:sp>
      <p:pic>
        <p:nvPicPr>
          <p:cNvPr id="9" name="Picture 8" descr="ram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856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На </a:t>
            </a:r>
            <a:r>
              <a:rPr lang="sr-Cyrl-R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полица у библиотеци било је по 10 књига. Библиотекар је издао са сваке </a:t>
            </a:r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полице </a:t>
            </a:r>
            <a:r>
              <a:rPr lang="sr-Cyrl-R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4 књиге. Колико књига је остало на </a:t>
            </a:r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полицама?</a:t>
            </a:r>
            <a:endParaRPr lang="sr-Cyrl-B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3048000"/>
            <a:ext cx="3940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∙ (10 – 4) = 8 ∙ 6 = 48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762000" y="3581400"/>
            <a:ext cx="6934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или</a:t>
            </a: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∙ (10 – 4) = </a:t>
            </a:r>
            <a:r>
              <a:rPr lang="sr-Latn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∙ 10 – 8 ∙ 4 = 80 – </a:t>
            </a: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sr-Latn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85800" y="5638800"/>
            <a:ext cx="6015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полицама је остало 48 књига.</a:t>
            </a:r>
            <a:endParaRPr lang="sr-Cyrl-B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vector-illustration-bookshelf-237104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21618" y="2209800"/>
            <a:ext cx="2755582" cy="1742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ram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400" y="152400"/>
            <a:ext cx="9296400" cy="6705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937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ЗАДАТАК ЗА САМОСТАЛАН РАД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Другари, нема задаће!!!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2112263" cy="2112263"/>
          </a:xfrm>
          <a:prstGeom prst="rect">
            <a:avLst/>
          </a:prstGeom>
        </p:spPr>
      </p:pic>
      <p:pic>
        <p:nvPicPr>
          <p:cNvPr id="5" name="Picture 4" descr="ram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29837" y="3299163"/>
            <a:ext cx="3474128" cy="32766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543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</TotalTime>
  <Words>230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МНОЖЕЊЕ  РАЗЛИКЕ</vt:lpstr>
      <vt:lpstr>Slide 2</vt:lpstr>
      <vt:lpstr>ЗАДАЦИ ЗА ВЈЕЖБУ</vt:lpstr>
      <vt:lpstr>Slide 4</vt:lpstr>
      <vt:lpstr>Slide 5</vt:lpstr>
      <vt:lpstr>Slide 6</vt:lpstr>
      <vt:lpstr>ЗАДАТАК ЗА САМОСТАЛАН РАД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PC</cp:lastModifiedBy>
  <cp:revision>49</cp:revision>
  <dcterms:created xsi:type="dcterms:W3CDTF">2006-08-16T00:00:00Z</dcterms:created>
  <dcterms:modified xsi:type="dcterms:W3CDTF">2020-04-15T18:17:17Z</dcterms:modified>
</cp:coreProperties>
</file>