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  <p:sldId id="267" r:id="rId4"/>
    <p:sldId id="264" r:id="rId5"/>
    <p:sldId id="266" r:id="rId6"/>
    <p:sldId id="263" r:id="rId7"/>
    <p:sldId id="268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2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34557-241C-48DD-9A90-91AD613A8060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761D8-E56F-41E3-9226-2A136819B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37148"/>
            <a:ext cx="3230616" cy="4469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300" y="129662"/>
            <a:ext cx="3581400" cy="4849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38150"/>
            <a:ext cx="6019800" cy="4419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sr-Latn-RS" b="1" dirty="0" smtClean="0">
                <a:latin typeface="Calibri" pitchFamily="34" charset="0"/>
                <a:cs typeface="Calibri" pitchFamily="34" charset="0"/>
              </a:rPr>
              <a:t>Find the odd one out in each line.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</a:pPr>
            <a:endParaRPr lang="sr-Latn-RS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1   fish      turtle     whale    fox     dolphin </a:t>
            </a:r>
          </a:p>
          <a:p>
            <a:pPr>
              <a:buNone/>
            </a:pP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2   wolf     squirrel     bear    owl    shark</a:t>
            </a:r>
          </a:p>
          <a:p>
            <a:pPr marL="514350" indent="-514350">
              <a:buNone/>
            </a:pP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AutoNum type="arabicPlain" startAt="3"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whale     horse     cow     dog      cat</a:t>
            </a:r>
          </a:p>
          <a:p>
            <a:pPr marL="514350" indent="-514350">
              <a:buAutoNum type="arabicPlain" startAt="3"/>
            </a:pP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AutoNum type="arabicPlain" startAt="4"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puppy     sheep    kitten    lamb    duckling</a:t>
            </a:r>
          </a:p>
          <a:p>
            <a:pPr marL="514350" indent="-514350">
              <a:buAutoNum type="arabicPlain" startAt="4"/>
            </a:pP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5     lion       zebra      penguin    giraffe    leopard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438150"/>
            <a:ext cx="2057400" cy="4419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r-Latn-RS" dirty="0" smtClean="0"/>
          </a:p>
          <a:p>
            <a:pPr marL="514350" indent="-514350">
              <a:buAutoNum type="arabicPlain"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514350" indent="-514350">
              <a:buAutoNum type="arabicPlain"/>
            </a:pPr>
            <a:r>
              <a:rPr lang="en-US" sz="2400" dirty="0" smtClean="0">
                <a:solidFill>
                  <a:srgbClr val="FFFF00"/>
                </a:solidFill>
              </a:rPr>
              <a:t>f</a:t>
            </a:r>
            <a:r>
              <a:rPr lang="sr-Latn-RS" sz="2400" dirty="0" smtClean="0">
                <a:solidFill>
                  <a:srgbClr val="FFFF00"/>
                </a:solidFill>
              </a:rPr>
              <a:t>ox</a:t>
            </a:r>
          </a:p>
          <a:p>
            <a:pPr marL="514350" indent="-514350">
              <a:buNone/>
            </a:pPr>
            <a:endParaRPr lang="sr-Latn-RS" sz="2400" dirty="0" smtClean="0"/>
          </a:p>
          <a:p>
            <a:pPr marL="514350" indent="-514350">
              <a:buAutoNum type="arabicPlain" startAt="2"/>
            </a:pPr>
            <a:r>
              <a:rPr lang="en-US" sz="2400" dirty="0" smtClean="0">
                <a:solidFill>
                  <a:srgbClr val="FFFF00"/>
                </a:solidFill>
              </a:rPr>
              <a:t>s</a:t>
            </a:r>
            <a:r>
              <a:rPr lang="sr-Latn-RS" sz="2400" dirty="0" smtClean="0">
                <a:solidFill>
                  <a:srgbClr val="FFFF00"/>
                </a:solidFill>
              </a:rPr>
              <a:t>hark </a:t>
            </a:r>
          </a:p>
          <a:p>
            <a:pPr marL="514350" indent="-514350">
              <a:buAutoNum type="arabicPlain" startAt="2"/>
            </a:pPr>
            <a:endParaRPr lang="sr-Latn-RS" sz="2400" dirty="0" smtClean="0"/>
          </a:p>
          <a:p>
            <a:pPr marL="514350" indent="-514350">
              <a:buAutoNum type="arabicPlain" startAt="2"/>
            </a:pPr>
            <a:r>
              <a:rPr lang="en-US" sz="2400" dirty="0" smtClean="0">
                <a:solidFill>
                  <a:srgbClr val="FFFF00"/>
                </a:solidFill>
              </a:rPr>
              <a:t>w</a:t>
            </a:r>
            <a:r>
              <a:rPr lang="sr-Latn-RS" sz="2400" dirty="0" smtClean="0">
                <a:solidFill>
                  <a:srgbClr val="FFFF00"/>
                </a:solidFill>
              </a:rPr>
              <a:t>hale</a:t>
            </a:r>
          </a:p>
          <a:p>
            <a:pPr marL="514350" indent="-514350">
              <a:buAutoNum type="arabicPlain" startAt="2"/>
            </a:pPr>
            <a:endParaRPr lang="sr-Latn-RS" sz="2400" dirty="0" smtClean="0"/>
          </a:p>
          <a:p>
            <a:pPr marL="514350" indent="-514350">
              <a:buAutoNum type="arabicPlain" startAt="2"/>
            </a:pPr>
            <a:r>
              <a:rPr lang="en-US" sz="2400" dirty="0" smtClean="0">
                <a:solidFill>
                  <a:srgbClr val="FFFF00"/>
                </a:solidFill>
              </a:rPr>
              <a:t>s</a:t>
            </a:r>
            <a:r>
              <a:rPr lang="sr-Latn-RS" sz="2400" dirty="0" smtClean="0">
                <a:solidFill>
                  <a:srgbClr val="FFFF00"/>
                </a:solidFill>
              </a:rPr>
              <a:t>heep</a:t>
            </a:r>
          </a:p>
          <a:p>
            <a:pPr marL="514350" indent="-514350">
              <a:buAutoNum type="arabicPlain" startAt="2"/>
            </a:pPr>
            <a:endParaRPr lang="sr-Latn-RS" sz="2400" dirty="0" smtClean="0"/>
          </a:p>
          <a:p>
            <a:pPr marL="514350" indent="-514350">
              <a:buAutoNum type="arabicPlain" startAt="2"/>
            </a:pPr>
            <a:r>
              <a:rPr lang="sr-Latn-RS" sz="2400" dirty="0" smtClean="0">
                <a:solidFill>
                  <a:srgbClr val="FFFF00"/>
                </a:solidFill>
              </a:rPr>
              <a:t>penguin</a:t>
            </a:r>
          </a:p>
          <a:p>
            <a:pPr marL="514350" indent="-514350">
              <a:buNone/>
            </a:pPr>
            <a:endParaRPr lang="sr-Latn-R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3.</a:t>
            </a:r>
            <a:r>
              <a:rPr lang="sr-Latn-RS" sz="3600" dirty="0" smtClean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Fill in the missing words</a:t>
            </a:r>
            <a:r>
              <a:rPr lang="sr-Latn-RS" sz="3600" dirty="0" smtClean="0">
                <a:latin typeface="+mn-lt"/>
              </a:rPr>
              <a:t>: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pPr marL="514350" indent="-514350">
              <a:buAutoNum type="arabicPeriod"/>
            </a:pPr>
            <a:r>
              <a:rPr lang="sr-Latn-RS" sz="2400" dirty="0" smtClean="0"/>
              <a:t>There are seven  .................. in the world.</a:t>
            </a:r>
          </a:p>
          <a:p>
            <a:pPr marL="514350" indent="-514350">
              <a:buAutoNum type="arabicPeriod"/>
            </a:pPr>
            <a:r>
              <a:rPr lang="sr-Latn-RS" sz="2400" dirty="0" smtClean="0"/>
              <a:t>Elephants and ................ live in Africa and Asia.</a:t>
            </a:r>
          </a:p>
          <a:p>
            <a:pPr marL="514350" indent="-514350">
              <a:buAutoNum type="arabicPeriod"/>
            </a:pPr>
            <a:r>
              <a:rPr lang="sr-Latn-RS" sz="2400" dirty="0" smtClean="0"/>
              <a:t>You can see .................. at an aquarium. </a:t>
            </a:r>
          </a:p>
          <a:p>
            <a:pPr marL="514350" indent="-514350">
              <a:buAutoNum type="arabicPeriod"/>
            </a:pPr>
            <a:r>
              <a:rPr lang="sr-Latn-RS" sz="2400" dirty="0" smtClean="0"/>
              <a:t>You can see sea ....................... at  an aquarium.</a:t>
            </a:r>
          </a:p>
          <a:p>
            <a:pPr marL="514350" indent="-514350">
              <a:buAutoNum type="arabicPeriod"/>
            </a:pPr>
            <a:r>
              <a:rPr lang="sr-Latn-RS" sz="2400" dirty="0" smtClean="0"/>
              <a:t>Free animals live in the ........................... .</a:t>
            </a:r>
          </a:p>
          <a:p>
            <a:pPr marL="514350" indent="-514350">
              <a:buAutoNum type="arabicPeriod"/>
            </a:pPr>
            <a:r>
              <a:rPr lang="sr-Latn-RS" sz="2400" dirty="0" smtClean="0"/>
              <a:t>Which wild animals live in your country?............................</a:t>
            </a:r>
          </a:p>
          <a:p>
            <a:pPr marL="514350" indent="-514350">
              <a:buAutoNum type="arabicPeriod"/>
            </a:pPr>
            <a:endParaRPr lang="sr-Latn-RS" sz="2400" dirty="0" smtClean="0"/>
          </a:p>
          <a:p>
            <a:pPr marL="514350" indent="-514350">
              <a:buAutoNum type="arabicPeriod"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33400" y="1200150"/>
            <a:ext cx="8077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dirty="0" smtClean="0"/>
              <a:t>plants  </a:t>
            </a:r>
            <a:r>
              <a:rPr lang="en-US" sz="2400" dirty="0" smtClean="0"/>
              <a:t>  </a:t>
            </a:r>
            <a:r>
              <a:rPr lang="sr-Latn-RS" sz="2400" dirty="0" smtClean="0"/>
              <a:t> wilderness </a:t>
            </a:r>
            <a:r>
              <a:rPr lang="en-US" sz="2400" dirty="0" smtClean="0"/>
              <a:t>     </a:t>
            </a:r>
            <a:r>
              <a:rPr lang="sr-Latn-RS" sz="2400" dirty="0" smtClean="0"/>
              <a:t>continents </a:t>
            </a:r>
            <a:r>
              <a:rPr lang="en-US" sz="2400" dirty="0" smtClean="0"/>
              <a:t>   </a:t>
            </a:r>
            <a:r>
              <a:rPr lang="sr-Latn-RS" sz="2400" dirty="0" smtClean="0"/>
              <a:t>dolphins </a:t>
            </a:r>
            <a:r>
              <a:rPr lang="en-US" sz="2400" smtClean="0"/>
              <a:t>      </a:t>
            </a:r>
            <a:r>
              <a:rPr lang="sr-Latn-RS" sz="2400" smtClean="0"/>
              <a:t>rhinos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Answers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There are seven </a:t>
            </a:r>
            <a:r>
              <a:rPr lang="sr-Latn-RS" sz="3200" u="sng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continents</a:t>
            </a:r>
            <a:r>
              <a:rPr lang="sr-Latn-RS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in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Elephants and </a:t>
            </a:r>
            <a:r>
              <a:rPr lang="sr-Latn-RS" sz="3200" u="sng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rhinos</a:t>
            </a:r>
            <a:r>
              <a:rPr lang="sr-Latn-RS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live in Africa and Asia.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You can see </a:t>
            </a:r>
            <a:r>
              <a:rPr lang="sr-Latn-RS" sz="3200" u="sng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dolphins</a:t>
            </a:r>
            <a:r>
              <a:rPr lang="sr-Latn-RS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at the aquarium.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You can see sea </a:t>
            </a:r>
            <a:r>
              <a:rPr lang="sr-Latn-RS" sz="3200" u="sng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plants</a:t>
            </a:r>
            <a:r>
              <a:rPr lang="sr-Latn-RS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at an aquarium.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Free animals live in the </a:t>
            </a:r>
            <a:r>
              <a:rPr lang="sr-Latn-RS" sz="3200" u="sng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wilderness</a:t>
            </a: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sz="3200" u="sng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Bears, foxes, wolves, squirrels, skunks, owls, rabbits....</a:t>
            </a:r>
            <a:endParaRPr lang="en-US" sz="3200" u="sng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Homework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3429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>
              <a:buNone/>
            </a:pPr>
            <a:r>
              <a:rPr lang="sr-Latn-RS" sz="32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sr-Cyrl-R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4000" dirty="0" smtClean="0">
                <a:latin typeface="Calibri" pitchFamily="34" charset="0"/>
                <a:cs typeface="Calibri" pitchFamily="34" charset="0"/>
              </a:rPr>
              <a:t>Draw your favorite animal and write what you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4000" dirty="0" smtClean="0">
                <a:latin typeface="Calibri" pitchFamily="34" charset="0"/>
                <a:cs typeface="Calibri" pitchFamily="34" charset="0"/>
              </a:rPr>
              <a:t>know about it.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Send </a:t>
            </a:r>
            <a:r>
              <a:rPr lang="sr-Latn-RS" sz="4000" dirty="0" smtClean="0">
                <a:latin typeface="Calibri" pitchFamily="34" charset="0"/>
                <a:cs typeface="Calibri" pitchFamily="34" charset="0"/>
              </a:rPr>
              <a:t>your homework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to </a:t>
            </a:r>
            <a:r>
              <a:rPr lang="sr-Latn-RS" sz="4000" dirty="0" smtClean="0">
                <a:latin typeface="Calibri" pitchFamily="34" charset="0"/>
                <a:cs typeface="Calibri" pitchFamily="34" charset="0"/>
              </a:rPr>
              <a:t>your teacher.</a:t>
            </a:r>
            <a:endParaRPr lang="en-US" sz="40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r-Latn-RS" sz="4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sr-Cyrl-R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4000" dirty="0" smtClean="0">
                <a:latin typeface="Calibri" pitchFamily="34" charset="0"/>
                <a:cs typeface="Calibri" pitchFamily="34" charset="0"/>
              </a:rPr>
              <a:t>( </a:t>
            </a:r>
            <a:r>
              <a:rPr lang="sr-Cyrl-RS" sz="4000" dirty="0" smtClean="0">
                <a:latin typeface="Calibri" pitchFamily="34" charset="0"/>
                <a:cs typeface="Calibri" pitchFamily="34" charset="0"/>
              </a:rPr>
              <a:t>Нацртај своју омиљену животињу и напиши шта знаш о њој. Пошаљи задаћу својој наставници. )</a:t>
            </a:r>
          </a:p>
          <a:p>
            <a:pPr algn="just">
              <a:buNone/>
            </a:pPr>
            <a:endParaRPr lang="sr-Latn-RS" sz="40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R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r>
              <a:rPr lang="sr-Cyrl-RS" dirty="0" smtClean="0"/>
              <a:t>:</a:t>
            </a:r>
            <a:r>
              <a:rPr lang="en-US" dirty="0" smtClean="0"/>
              <a:t> (</a:t>
            </a:r>
            <a:r>
              <a:rPr lang="sr-Cyrl-RS" dirty="0" smtClean="0"/>
              <a:t> На примјер:)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  </a:t>
            </a:r>
            <a:r>
              <a:rPr lang="sr-Latn-RS" sz="4000" dirty="0" smtClean="0"/>
              <a:t>My favorite animal is a dolphin. Dolphins live in seas, oceans or  aquariums. They eat fish. They don’t have legs. They  are big and friendly. They are very intelligent and playful.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EC\AppData\Local\Microsoft\Windows\Temporary Internet Files\Content.IE5\7DLA8AMS\goodbye_PNG1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91" y="1181100"/>
            <a:ext cx="6143625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oard 2">
      <a:dk1>
        <a:srgbClr val="387025"/>
      </a:dk1>
      <a:lt1>
        <a:srgbClr val="FFFFFF"/>
      </a:lt1>
      <a:dk2>
        <a:srgbClr val="387025"/>
      </a:dk2>
      <a:lt2>
        <a:srgbClr val="FFFFFF"/>
      </a:lt2>
      <a:accent1>
        <a:srgbClr val="387025"/>
      </a:accent1>
      <a:accent2>
        <a:srgbClr val="387025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251</Words>
  <Application>Microsoft Office PowerPoint</Application>
  <PresentationFormat>On-screen Show (16:9)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3. Fill in the missing words:</vt:lpstr>
      <vt:lpstr>Answers</vt:lpstr>
      <vt:lpstr>Homework</vt:lpstr>
      <vt:lpstr>For example: ( На примјер:)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</dc:creator>
  <cp:lastModifiedBy>Kristina Mataruga</cp:lastModifiedBy>
  <cp:revision>39</cp:revision>
  <dcterms:created xsi:type="dcterms:W3CDTF">2020-04-17T19:00:31Z</dcterms:created>
  <dcterms:modified xsi:type="dcterms:W3CDTF">2020-04-22T07:24:29Z</dcterms:modified>
</cp:coreProperties>
</file>