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22697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25150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76645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26963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11311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99683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01024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75162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29944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6277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56565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08C8-7BD0-4666-AA6A-BAE97BAED12E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3D167-C4AA-4FBB-824F-6CA4AEB93917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13866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b="1" dirty="0" smtClean="0">
                <a:solidFill>
                  <a:schemeClr val="bg1"/>
                </a:solidFill>
              </a:rPr>
              <a:t>Ликовна култура</a:t>
            </a:r>
            <a:endParaRPr lang="sr-Cyrl-BA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</a:rPr>
              <a:t>5. разред</a:t>
            </a:r>
            <a:endParaRPr lang="sr-Cyrl-B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0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228" y="571500"/>
            <a:ext cx="107900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ЈУ Основна школа „..............................................................“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Име и презиме ученика: .....................................................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Разред и одјељење: ............................................................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Тема рада: „Прољеће“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Техника рада: Сликање воденим бојама – акварел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endParaRPr lang="sr-Cyrl-BA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Kist za vodene boje 251/ 6,8,10 Educa blister | Prodaja | Cijena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50" t="17694" r="3280" b="18683"/>
          <a:stretch/>
        </p:blipFill>
        <p:spPr bwMode="auto">
          <a:xfrm rot="1061982">
            <a:off x="9363407" y="4537611"/>
            <a:ext cx="2709351" cy="181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65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800" y="965200"/>
            <a:ext cx="10858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Ликовно – естетски задаци</a:t>
            </a:r>
            <a:r>
              <a:rPr lang="sr-Cyrl-BA" sz="3200" smtClean="0">
                <a:solidFill>
                  <a:schemeClr val="bg1"/>
                </a:solidFill>
              </a:rPr>
              <a:t>: боја</a:t>
            </a:r>
            <a:r>
              <a:rPr lang="sr-Cyrl-BA" sz="3200" dirty="0" smtClean="0">
                <a:solidFill>
                  <a:schemeClr val="bg1"/>
                </a:solidFill>
              </a:rPr>
              <a:t>, површина, облици и пропорције.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endParaRPr lang="sr-Cyrl-BA" sz="3200" dirty="0" smtClean="0">
              <a:solidFill>
                <a:schemeClr val="bg1"/>
              </a:solidFill>
            </a:endParaRPr>
          </a:p>
          <a:p>
            <a:endParaRPr lang="sr-Cyrl-BA" sz="3200" dirty="0">
              <a:solidFill>
                <a:schemeClr val="bg1"/>
              </a:solidFill>
            </a:endParaRPr>
          </a:p>
          <a:p>
            <a:endParaRPr lang="sr-Cyrl-BA" sz="3200" dirty="0" smtClean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Ликовно – естетска оцјена: ........................................................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Име наставника Ликовне културе: ............................................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7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2050" name="Picture 2" descr="Umetničke slike Akvarel Pejzaž &quot;Proleće na jeze (84746687 ..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04" t="4352" r="9335" b="4942"/>
          <a:stretch/>
        </p:blipFill>
        <p:spPr bwMode="auto">
          <a:xfrm>
            <a:off x="3594100" y="0"/>
            <a:ext cx="4152899" cy="69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7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3074" name="Picture 2" descr="Akvarel | Jelena Merku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5800" y="28698"/>
            <a:ext cx="4914900" cy="680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3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4098" name="Picture 2" descr="Пролећна акварел / Дом и породица | Szaboveronika - Часопис о ..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93" t="8537" r="4545" b="8281"/>
          <a:stretch/>
        </p:blipFill>
        <p:spPr bwMode="auto">
          <a:xfrm>
            <a:off x="1248344" y="1"/>
            <a:ext cx="9565771" cy="668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90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5122" name="Picture 2" descr="pejsaz Instagram posts (photos and videos) - Picuki.co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967" b="16243"/>
          <a:stretch/>
        </p:blipFill>
        <p:spPr bwMode="auto">
          <a:xfrm>
            <a:off x="1536294" y="0"/>
            <a:ext cx="9397827" cy="666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20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59</Words>
  <Application>Microsoft Office PowerPoint</Application>
  <PresentationFormat>Custom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Ликовна култура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Ликовна култура</dc:title>
  <dc:creator>EC</dc:creator>
  <cp:lastModifiedBy>user</cp:lastModifiedBy>
  <cp:revision>7</cp:revision>
  <dcterms:created xsi:type="dcterms:W3CDTF">2020-04-02T15:01:58Z</dcterms:created>
  <dcterms:modified xsi:type="dcterms:W3CDTF">2020-04-29T17:37:01Z</dcterms:modified>
</cp:coreProperties>
</file>