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66" r:id="rId2"/>
    <p:sldId id="257" r:id="rId3"/>
    <p:sldId id="259" r:id="rId4"/>
    <p:sldId id="260" r:id="rId5"/>
    <p:sldId id="261" r:id="rId6"/>
    <p:sldId id="262" r:id="rId7"/>
    <p:sldId id="263" r:id="rId8"/>
    <p:sldId id="258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9" autoAdjust="0"/>
    <p:restoredTop sz="94660"/>
  </p:normalViewPr>
  <p:slideViewPr>
    <p:cSldViewPr snapToGrid="0">
      <p:cViewPr>
        <p:scale>
          <a:sx n="81" d="100"/>
          <a:sy n="81" d="100"/>
        </p:scale>
        <p:origin x="-216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B62E1A-0BE8-4822-93C8-3D9107E8E14E}" type="doc">
      <dgm:prSet loTypeId="urn:microsoft.com/office/officeart/2005/8/layout/venn1" loCatId="relationship" qsTypeId="urn:microsoft.com/office/officeart/2005/8/quickstyle/3d4" qsCatId="3D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77F67B19-82F7-4E31-AE14-5A575CECE857}">
      <dgm:prSet custT="1"/>
      <dgm:spPr/>
      <dgm:t>
        <a:bodyPr/>
        <a:lstStyle/>
        <a:p>
          <a:pPr rtl="0"/>
          <a:r>
            <a:rPr lang="sr-Cyrl-RS" sz="2400" b="1" u="sng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Стил</a:t>
          </a:r>
          <a:r>
            <a:rPr lang="sr-Cyrl-RS" sz="2400" b="1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је начин изражавања мисли и осјећања помоћу језика. Начин изражавања је у функцији употребе језика. Зато стилове књижевног језика називамо </a:t>
          </a:r>
          <a:r>
            <a:rPr lang="sr-Cyrl-RS" sz="2400" b="1" u="sng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функционални стилови.</a:t>
          </a:r>
          <a:endParaRPr lang="en-US" sz="2400" b="1" u="sng" dirty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7072108-D793-40C6-ABFC-31EA04E35CA7}" type="parTrans" cxnId="{F56AD82B-C717-4355-8A82-EA5778F03415}">
      <dgm:prSet/>
      <dgm:spPr/>
      <dgm:t>
        <a:bodyPr/>
        <a:lstStyle/>
        <a:p>
          <a:endParaRPr lang="en-US"/>
        </a:p>
      </dgm:t>
    </dgm:pt>
    <dgm:pt modelId="{41C6DE97-9F41-4E0B-AFF4-8FB404AAAC85}" type="sibTrans" cxnId="{F56AD82B-C717-4355-8A82-EA5778F03415}">
      <dgm:prSet/>
      <dgm:spPr/>
      <dgm:t>
        <a:bodyPr/>
        <a:lstStyle/>
        <a:p>
          <a:endParaRPr lang="en-US"/>
        </a:p>
      </dgm:t>
    </dgm:pt>
    <dgm:pt modelId="{62319A12-DA4D-47D8-BF73-0D2EC540A6B1}" type="pres">
      <dgm:prSet presAssocID="{36B62E1A-0BE8-4822-93C8-3D9107E8E14E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782AB62-8940-482E-AC2A-94E1FEECD136}" type="pres">
      <dgm:prSet presAssocID="{77F67B19-82F7-4E31-AE14-5A575CECE857}" presName="circ1TxSh" presStyleLbl="vennNode1" presStyleIdx="0" presStyleCnt="1" custScaleX="124713"/>
      <dgm:spPr/>
      <dgm:t>
        <a:bodyPr/>
        <a:lstStyle/>
        <a:p>
          <a:endParaRPr lang="en-US"/>
        </a:p>
      </dgm:t>
    </dgm:pt>
  </dgm:ptLst>
  <dgm:cxnLst>
    <dgm:cxn modelId="{DE53BD82-2140-402F-90FB-DC70BED1D081}" type="presOf" srcId="{36B62E1A-0BE8-4822-93C8-3D9107E8E14E}" destId="{62319A12-DA4D-47D8-BF73-0D2EC540A6B1}" srcOrd="0" destOrd="0" presId="urn:microsoft.com/office/officeart/2005/8/layout/venn1"/>
    <dgm:cxn modelId="{C31C809B-FAE6-4C65-B0D9-674E0ED00B84}" type="presOf" srcId="{77F67B19-82F7-4E31-AE14-5A575CECE857}" destId="{1782AB62-8940-482E-AC2A-94E1FEECD136}" srcOrd="0" destOrd="0" presId="urn:microsoft.com/office/officeart/2005/8/layout/venn1"/>
    <dgm:cxn modelId="{F56AD82B-C717-4355-8A82-EA5778F03415}" srcId="{36B62E1A-0BE8-4822-93C8-3D9107E8E14E}" destId="{77F67B19-82F7-4E31-AE14-5A575CECE857}" srcOrd="0" destOrd="0" parTransId="{A7072108-D793-40C6-ABFC-31EA04E35CA7}" sibTransId="{41C6DE97-9F41-4E0B-AFF4-8FB404AAAC85}"/>
    <dgm:cxn modelId="{181C20EE-88C2-4665-9631-70BA929DDE81}" type="presParOf" srcId="{62319A12-DA4D-47D8-BF73-0D2EC540A6B1}" destId="{1782AB62-8940-482E-AC2A-94E1FEECD136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5DCC78-A700-4FF3-A506-CF98A4E142D9}" type="doc">
      <dgm:prSet loTypeId="urn:microsoft.com/office/officeart/2005/8/layout/orgChart1" loCatId="hierarchy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599AA454-5235-4D52-A20B-CC915CF591B2}">
      <dgm:prSet phldrT="[Text]" custT="1"/>
      <dgm:spPr/>
      <dgm:t>
        <a:bodyPr/>
        <a:lstStyle/>
        <a:p>
          <a:r>
            <a:rPr lang="sr-Cyrl-RS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КЊИЖЕВНОУМЈЕТНИЧКИ</a:t>
          </a:r>
        </a:p>
        <a:p>
          <a:r>
            <a:rPr lang="sr-Cyrl-RS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(ЛИТЕРАРНИ) СТИЛ </a:t>
          </a:r>
          <a:endParaRPr lang="en-US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9E5804-763D-4492-8771-55D9169F5161}" type="parTrans" cxnId="{99FD65D7-FFA4-4925-BEB2-8F92161DC67E}">
      <dgm:prSet/>
      <dgm:spPr/>
      <dgm:t>
        <a:bodyPr/>
        <a:lstStyle/>
        <a:p>
          <a:endParaRPr lang="en-US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0B6AAA4-F886-4016-AE15-DC3028B2471F}" type="sibTrans" cxnId="{99FD65D7-FFA4-4925-BEB2-8F92161DC67E}">
      <dgm:prSet/>
      <dgm:spPr/>
      <dgm:t>
        <a:bodyPr/>
        <a:lstStyle/>
        <a:p>
          <a:endParaRPr lang="en-US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2A3E1B6-C53E-4EE3-86F6-83A0142F871E}" type="asst">
      <dgm:prSet phldrT="[Text]" custT="1"/>
      <dgm:spPr/>
      <dgm:t>
        <a:bodyPr/>
        <a:lstStyle/>
        <a:p>
          <a:r>
            <a:rPr lang="sr-Cyrl-RS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НАУЧНИ СТИЛ</a:t>
          </a:r>
          <a:endParaRPr lang="en-US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E195FD9-E8DC-4F99-9161-6015DCAD98DB}" type="parTrans" cxnId="{CD3BA113-E7D3-4952-ABF5-74F61CD859CB}">
      <dgm:prSet/>
      <dgm:spPr/>
      <dgm:t>
        <a:bodyPr/>
        <a:lstStyle/>
        <a:p>
          <a:endParaRPr lang="en-US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D94B9D-C7F1-4935-950F-E8D15F54FB90}" type="sibTrans" cxnId="{CD3BA113-E7D3-4952-ABF5-74F61CD859CB}">
      <dgm:prSet/>
      <dgm:spPr/>
      <dgm:t>
        <a:bodyPr/>
        <a:lstStyle/>
        <a:p>
          <a:endParaRPr lang="en-US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CDEC78F-8BFA-422F-B207-2B42D4830C43}">
      <dgm:prSet phldrT="[Text]" custT="1"/>
      <dgm:spPr/>
      <dgm:t>
        <a:bodyPr/>
        <a:lstStyle/>
        <a:p>
          <a:r>
            <a:rPr lang="sr-Cyrl-RS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ПУБЛИЦИСТИЧКИ (НОВИНАРСКИ) СТИЛ</a:t>
          </a:r>
          <a:endParaRPr lang="en-US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0C3FCBB-FCC6-4C03-8BFD-24847A7E1688}" type="parTrans" cxnId="{4599A466-7E6B-449D-BC87-468C072F0033}">
      <dgm:prSet/>
      <dgm:spPr/>
      <dgm:t>
        <a:bodyPr/>
        <a:lstStyle/>
        <a:p>
          <a:endParaRPr lang="en-US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3FB968E-DE21-417A-9E48-487A8BA06533}" type="sibTrans" cxnId="{4599A466-7E6B-449D-BC87-468C072F0033}">
      <dgm:prSet/>
      <dgm:spPr/>
      <dgm:t>
        <a:bodyPr/>
        <a:lstStyle/>
        <a:p>
          <a:endParaRPr lang="en-US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93B841-7102-466E-947B-89BA8EBEE8C0}">
      <dgm:prSet phldrT="[Text]" custT="1"/>
      <dgm:spPr/>
      <dgm:t>
        <a:bodyPr/>
        <a:lstStyle/>
        <a:p>
          <a:r>
            <a:rPr lang="sr-Cyrl-RS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АДМИНИСТРАТИВНО-ПРАВНИ СТИЛ</a:t>
          </a:r>
          <a:endParaRPr lang="en-US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80637A6-CD6A-4847-BE32-62163B96C23B}" type="parTrans" cxnId="{44A36A7A-99A1-4F83-870D-3A457E9790CD}">
      <dgm:prSet/>
      <dgm:spPr/>
      <dgm:t>
        <a:bodyPr/>
        <a:lstStyle/>
        <a:p>
          <a:endParaRPr lang="en-US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D978A12-42AD-4F99-B99A-6407865D7D94}" type="sibTrans" cxnId="{44A36A7A-99A1-4F83-870D-3A457E9790CD}">
      <dgm:prSet/>
      <dgm:spPr/>
      <dgm:t>
        <a:bodyPr/>
        <a:lstStyle/>
        <a:p>
          <a:endParaRPr lang="en-US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95C668-4AD7-4B1F-901E-EE8BACF7135E}">
      <dgm:prSet phldrT="[Text]" custT="1"/>
      <dgm:spPr/>
      <dgm:t>
        <a:bodyPr/>
        <a:lstStyle/>
        <a:p>
          <a:r>
            <a:rPr lang="sr-Cyrl-RS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РАЗГОВОРНИ СТИЛ</a:t>
          </a:r>
          <a:endParaRPr lang="en-US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6893818-90E3-4A76-AD53-9346897FC1B9}" type="parTrans" cxnId="{5EFD24F2-C265-4D4F-8FC9-CC7344861205}">
      <dgm:prSet/>
      <dgm:spPr/>
      <dgm:t>
        <a:bodyPr/>
        <a:lstStyle/>
        <a:p>
          <a:endParaRPr lang="en-US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746D9E-C24A-4A7D-9CA5-4898C85A74BF}" type="sibTrans" cxnId="{5EFD24F2-C265-4D4F-8FC9-CC7344861205}">
      <dgm:prSet/>
      <dgm:spPr/>
      <dgm:t>
        <a:bodyPr/>
        <a:lstStyle/>
        <a:p>
          <a:endParaRPr lang="en-US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D0ED98-9BD7-4242-9D7B-02ADA23096FE}" type="pres">
      <dgm:prSet presAssocID="{7D5DCC78-A700-4FF3-A506-CF98A4E142D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4E2D6C4-58BF-453E-B5EF-B16E288D66C0}" type="pres">
      <dgm:prSet presAssocID="{599AA454-5235-4D52-A20B-CC915CF591B2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B5083208-28B2-4F99-99AC-15C5D9B6DF19}" type="pres">
      <dgm:prSet presAssocID="{599AA454-5235-4D52-A20B-CC915CF591B2}" presName="rootComposite1" presStyleCnt="0"/>
      <dgm:spPr/>
      <dgm:t>
        <a:bodyPr/>
        <a:lstStyle/>
        <a:p>
          <a:endParaRPr lang="en-US"/>
        </a:p>
      </dgm:t>
    </dgm:pt>
    <dgm:pt modelId="{AE11C2F2-2B3C-4AD9-A7C5-D571B3B3F9DA}" type="pres">
      <dgm:prSet presAssocID="{599AA454-5235-4D52-A20B-CC915CF591B2}" presName="rootText1" presStyleLbl="node0" presStyleIdx="0" presStyleCnt="1" custScaleX="11805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504C4A-ED74-44C6-8E0B-CF1D0A242675}" type="pres">
      <dgm:prSet presAssocID="{599AA454-5235-4D52-A20B-CC915CF591B2}" presName="rootConnector1" presStyleLbl="node1" presStyleIdx="0" presStyleCnt="0"/>
      <dgm:spPr/>
      <dgm:t>
        <a:bodyPr/>
        <a:lstStyle/>
        <a:p>
          <a:endParaRPr lang="en-US"/>
        </a:p>
      </dgm:t>
    </dgm:pt>
    <dgm:pt modelId="{59F25620-6F8C-4C29-A7BD-67068F6080E3}" type="pres">
      <dgm:prSet presAssocID="{599AA454-5235-4D52-A20B-CC915CF591B2}" presName="hierChild2" presStyleCnt="0"/>
      <dgm:spPr/>
      <dgm:t>
        <a:bodyPr/>
        <a:lstStyle/>
        <a:p>
          <a:endParaRPr lang="en-US"/>
        </a:p>
      </dgm:t>
    </dgm:pt>
    <dgm:pt modelId="{0EECF057-C62D-447E-AAE4-3905E5848DA9}" type="pres">
      <dgm:prSet presAssocID="{60C3FCBB-FCC6-4C03-8BFD-24847A7E1688}" presName="Name37" presStyleLbl="parChTrans1D2" presStyleIdx="0" presStyleCnt="4"/>
      <dgm:spPr/>
      <dgm:t>
        <a:bodyPr/>
        <a:lstStyle/>
        <a:p>
          <a:endParaRPr lang="en-US"/>
        </a:p>
      </dgm:t>
    </dgm:pt>
    <dgm:pt modelId="{84F49E8D-E25B-4990-AB3E-CE4B0F305D26}" type="pres">
      <dgm:prSet presAssocID="{2CDEC78F-8BFA-422F-B207-2B42D4830C4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D6CD014-5ADA-4DF2-8006-4978868E4A38}" type="pres">
      <dgm:prSet presAssocID="{2CDEC78F-8BFA-422F-B207-2B42D4830C43}" presName="rootComposite" presStyleCnt="0"/>
      <dgm:spPr/>
      <dgm:t>
        <a:bodyPr/>
        <a:lstStyle/>
        <a:p>
          <a:endParaRPr lang="en-US"/>
        </a:p>
      </dgm:t>
    </dgm:pt>
    <dgm:pt modelId="{689EF230-D0D3-4B5C-A543-5D1A0272B7E4}" type="pres">
      <dgm:prSet presAssocID="{2CDEC78F-8BFA-422F-B207-2B42D4830C43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009C741-75C3-4940-B91F-F31D0C834008}" type="pres">
      <dgm:prSet presAssocID="{2CDEC78F-8BFA-422F-B207-2B42D4830C43}" presName="rootConnector" presStyleLbl="node2" presStyleIdx="0" presStyleCnt="3"/>
      <dgm:spPr/>
      <dgm:t>
        <a:bodyPr/>
        <a:lstStyle/>
        <a:p>
          <a:endParaRPr lang="en-US"/>
        </a:p>
      </dgm:t>
    </dgm:pt>
    <dgm:pt modelId="{5C86E373-5A3E-4F95-802D-CA269C1FEA83}" type="pres">
      <dgm:prSet presAssocID="{2CDEC78F-8BFA-422F-B207-2B42D4830C43}" presName="hierChild4" presStyleCnt="0"/>
      <dgm:spPr/>
      <dgm:t>
        <a:bodyPr/>
        <a:lstStyle/>
        <a:p>
          <a:endParaRPr lang="en-US"/>
        </a:p>
      </dgm:t>
    </dgm:pt>
    <dgm:pt modelId="{99E39630-50FE-48FB-9A19-BE1D797B0A77}" type="pres">
      <dgm:prSet presAssocID="{2CDEC78F-8BFA-422F-B207-2B42D4830C43}" presName="hierChild5" presStyleCnt="0"/>
      <dgm:spPr/>
      <dgm:t>
        <a:bodyPr/>
        <a:lstStyle/>
        <a:p>
          <a:endParaRPr lang="en-US"/>
        </a:p>
      </dgm:t>
    </dgm:pt>
    <dgm:pt modelId="{10E2AC22-C0FE-4080-A0F9-9D3857E91E39}" type="pres">
      <dgm:prSet presAssocID="{F80637A6-CD6A-4847-BE32-62163B96C23B}" presName="Name37" presStyleLbl="parChTrans1D2" presStyleIdx="1" presStyleCnt="4"/>
      <dgm:spPr/>
      <dgm:t>
        <a:bodyPr/>
        <a:lstStyle/>
        <a:p>
          <a:endParaRPr lang="en-US"/>
        </a:p>
      </dgm:t>
    </dgm:pt>
    <dgm:pt modelId="{2EBC8EEC-345D-4E3E-AF71-3CC40E7F8506}" type="pres">
      <dgm:prSet presAssocID="{4293B841-7102-466E-947B-89BA8EBEE8C0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54A887F2-518A-4BD0-8E5F-2F1A1583C0A4}" type="pres">
      <dgm:prSet presAssocID="{4293B841-7102-466E-947B-89BA8EBEE8C0}" presName="rootComposite" presStyleCnt="0"/>
      <dgm:spPr/>
      <dgm:t>
        <a:bodyPr/>
        <a:lstStyle/>
        <a:p>
          <a:endParaRPr lang="en-US"/>
        </a:p>
      </dgm:t>
    </dgm:pt>
    <dgm:pt modelId="{E92D8EEE-AB93-4680-B11F-874DAC63E9CD}" type="pres">
      <dgm:prSet presAssocID="{4293B841-7102-466E-947B-89BA8EBEE8C0}" presName="rootText" presStyleLbl="node2" presStyleIdx="1" presStyleCnt="3" custScaleY="104001" custLinFactNeighborX="-6698" custLinFactNeighborY="7635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27B4BC-02D3-40BF-A35C-AB2B7381A742}" type="pres">
      <dgm:prSet presAssocID="{4293B841-7102-466E-947B-89BA8EBEE8C0}" presName="rootConnector" presStyleLbl="node2" presStyleIdx="1" presStyleCnt="3"/>
      <dgm:spPr/>
      <dgm:t>
        <a:bodyPr/>
        <a:lstStyle/>
        <a:p>
          <a:endParaRPr lang="en-US"/>
        </a:p>
      </dgm:t>
    </dgm:pt>
    <dgm:pt modelId="{4CFABB9F-E7D0-4E3D-9E37-4BCD63306B6B}" type="pres">
      <dgm:prSet presAssocID="{4293B841-7102-466E-947B-89BA8EBEE8C0}" presName="hierChild4" presStyleCnt="0"/>
      <dgm:spPr/>
      <dgm:t>
        <a:bodyPr/>
        <a:lstStyle/>
        <a:p>
          <a:endParaRPr lang="en-US"/>
        </a:p>
      </dgm:t>
    </dgm:pt>
    <dgm:pt modelId="{85F65E1B-3ECF-4B6E-8B8D-59953138476D}" type="pres">
      <dgm:prSet presAssocID="{4293B841-7102-466E-947B-89BA8EBEE8C0}" presName="hierChild5" presStyleCnt="0"/>
      <dgm:spPr/>
      <dgm:t>
        <a:bodyPr/>
        <a:lstStyle/>
        <a:p>
          <a:endParaRPr lang="en-US"/>
        </a:p>
      </dgm:t>
    </dgm:pt>
    <dgm:pt modelId="{9E9A1368-A226-41FB-9E02-A9D511E1971C}" type="pres">
      <dgm:prSet presAssocID="{B6893818-90E3-4A76-AD53-9346897FC1B9}" presName="Name37" presStyleLbl="parChTrans1D2" presStyleIdx="2" presStyleCnt="4"/>
      <dgm:spPr/>
      <dgm:t>
        <a:bodyPr/>
        <a:lstStyle/>
        <a:p>
          <a:endParaRPr lang="en-US"/>
        </a:p>
      </dgm:t>
    </dgm:pt>
    <dgm:pt modelId="{CAF31D65-ADC9-4D38-B714-D9DEB21636EE}" type="pres">
      <dgm:prSet presAssocID="{B895C668-4AD7-4B1F-901E-EE8BACF7135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CC81DEA-DB54-4571-8674-E1158E152A12}" type="pres">
      <dgm:prSet presAssocID="{B895C668-4AD7-4B1F-901E-EE8BACF7135E}" presName="rootComposite" presStyleCnt="0"/>
      <dgm:spPr/>
      <dgm:t>
        <a:bodyPr/>
        <a:lstStyle/>
        <a:p>
          <a:endParaRPr lang="en-US"/>
        </a:p>
      </dgm:t>
    </dgm:pt>
    <dgm:pt modelId="{47113407-2825-4B2E-A4D6-FDEF3FAD0F1E}" type="pres">
      <dgm:prSet presAssocID="{B895C668-4AD7-4B1F-901E-EE8BACF7135E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7F61539-22E3-4DA8-83A8-9E587184AE08}" type="pres">
      <dgm:prSet presAssocID="{B895C668-4AD7-4B1F-901E-EE8BACF7135E}" presName="rootConnector" presStyleLbl="node2" presStyleIdx="2" presStyleCnt="3"/>
      <dgm:spPr/>
      <dgm:t>
        <a:bodyPr/>
        <a:lstStyle/>
        <a:p>
          <a:endParaRPr lang="en-US"/>
        </a:p>
      </dgm:t>
    </dgm:pt>
    <dgm:pt modelId="{3EDEC262-4CBF-4CB9-ACBB-CED4702C0CE1}" type="pres">
      <dgm:prSet presAssocID="{B895C668-4AD7-4B1F-901E-EE8BACF7135E}" presName="hierChild4" presStyleCnt="0"/>
      <dgm:spPr/>
      <dgm:t>
        <a:bodyPr/>
        <a:lstStyle/>
        <a:p>
          <a:endParaRPr lang="en-US"/>
        </a:p>
      </dgm:t>
    </dgm:pt>
    <dgm:pt modelId="{DCDB149F-A598-45DC-A4A5-D2AA5CAA216F}" type="pres">
      <dgm:prSet presAssocID="{B895C668-4AD7-4B1F-901E-EE8BACF7135E}" presName="hierChild5" presStyleCnt="0"/>
      <dgm:spPr/>
      <dgm:t>
        <a:bodyPr/>
        <a:lstStyle/>
        <a:p>
          <a:endParaRPr lang="en-US"/>
        </a:p>
      </dgm:t>
    </dgm:pt>
    <dgm:pt modelId="{DD0C4C02-E097-4E24-AF95-F686A68BA86B}" type="pres">
      <dgm:prSet presAssocID="{599AA454-5235-4D52-A20B-CC915CF591B2}" presName="hierChild3" presStyleCnt="0"/>
      <dgm:spPr/>
      <dgm:t>
        <a:bodyPr/>
        <a:lstStyle/>
        <a:p>
          <a:endParaRPr lang="en-US"/>
        </a:p>
      </dgm:t>
    </dgm:pt>
    <dgm:pt modelId="{E72FAD3A-9C77-4CE6-AAB7-FB484A7B1CE0}" type="pres">
      <dgm:prSet presAssocID="{4E195FD9-E8DC-4F99-9161-6015DCAD98DB}" presName="Name111" presStyleLbl="parChTrans1D2" presStyleIdx="3" presStyleCnt="4"/>
      <dgm:spPr/>
      <dgm:t>
        <a:bodyPr/>
        <a:lstStyle/>
        <a:p>
          <a:endParaRPr lang="en-US"/>
        </a:p>
      </dgm:t>
    </dgm:pt>
    <dgm:pt modelId="{BBA6BD25-80AE-47BF-8116-85476DAD4D87}" type="pres">
      <dgm:prSet presAssocID="{22A3E1B6-C53E-4EE3-86F6-83A0142F871E}" presName="hierRoot3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7E81217-1375-4D97-93EE-A0F26A2342AF}" type="pres">
      <dgm:prSet presAssocID="{22A3E1B6-C53E-4EE3-86F6-83A0142F871E}" presName="rootComposite3" presStyleCnt="0"/>
      <dgm:spPr/>
      <dgm:t>
        <a:bodyPr/>
        <a:lstStyle/>
        <a:p>
          <a:endParaRPr lang="en-US"/>
        </a:p>
      </dgm:t>
    </dgm:pt>
    <dgm:pt modelId="{2ABBF4D0-87EE-4235-BF90-A10755F96E57}" type="pres">
      <dgm:prSet presAssocID="{22A3E1B6-C53E-4EE3-86F6-83A0142F871E}" presName="rootText3" presStyleLbl="asst1" presStyleIdx="0" presStyleCnt="1" custScaleX="1132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1F1600-3E2C-412C-954D-2EFDA2CBA5B4}" type="pres">
      <dgm:prSet presAssocID="{22A3E1B6-C53E-4EE3-86F6-83A0142F871E}" presName="rootConnector3" presStyleLbl="asst1" presStyleIdx="0" presStyleCnt="1"/>
      <dgm:spPr/>
      <dgm:t>
        <a:bodyPr/>
        <a:lstStyle/>
        <a:p>
          <a:endParaRPr lang="en-US"/>
        </a:p>
      </dgm:t>
    </dgm:pt>
    <dgm:pt modelId="{277083FC-43D7-4018-8831-D726C679DD57}" type="pres">
      <dgm:prSet presAssocID="{22A3E1B6-C53E-4EE3-86F6-83A0142F871E}" presName="hierChild6" presStyleCnt="0"/>
      <dgm:spPr/>
      <dgm:t>
        <a:bodyPr/>
        <a:lstStyle/>
        <a:p>
          <a:endParaRPr lang="en-US"/>
        </a:p>
      </dgm:t>
    </dgm:pt>
    <dgm:pt modelId="{B5680BE4-99FD-450E-8415-9EABB2717136}" type="pres">
      <dgm:prSet presAssocID="{22A3E1B6-C53E-4EE3-86F6-83A0142F871E}" presName="hierChild7" presStyleCnt="0"/>
      <dgm:spPr/>
      <dgm:t>
        <a:bodyPr/>
        <a:lstStyle/>
        <a:p>
          <a:endParaRPr lang="en-US"/>
        </a:p>
      </dgm:t>
    </dgm:pt>
  </dgm:ptLst>
  <dgm:cxnLst>
    <dgm:cxn modelId="{B8FB4063-1C7E-4505-8E59-1B629A244165}" type="presOf" srcId="{4E195FD9-E8DC-4F99-9161-6015DCAD98DB}" destId="{E72FAD3A-9C77-4CE6-AAB7-FB484A7B1CE0}" srcOrd="0" destOrd="0" presId="urn:microsoft.com/office/officeart/2005/8/layout/orgChart1"/>
    <dgm:cxn modelId="{CB75138C-5855-4356-83FF-0C3EAECCBAAE}" type="presOf" srcId="{22A3E1B6-C53E-4EE3-86F6-83A0142F871E}" destId="{751F1600-3E2C-412C-954D-2EFDA2CBA5B4}" srcOrd="1" destOrd="0" presId="urn:microsoft.com/office/officeart/2005/8/layout/orgChart1"/>
    <dgm:cxn modelId="{9AEB67DF-5953-4F6E-901E-B2912ADA0E80}" type="presOf" srcId="{4293B841-7102-466E-947B-89BA8EBEE8C0}" destId="{FA27B4BC-02D3-40BF-A35C-AB2B7381A742}" srcOrd="1" destOrd="0" presId="urn:microsoft.com/office/officeart/2005/8/layout/orgChart1"/>
    <dgm:cxn modelId="{69A67222-2EAE-4D33-BDB1-D42D0A2CD25F}" type="presOf" srcId="{7D5DCC78-A700-4FF3-A506-CF98A4E142D9}" destId="{54D0ED98-9BD7-4242-9D7B-02ADA23096FE}" srcOrd="0" destOrd="0" presId="urn:microsoft.com/office/officeart/2005/8/layout/orgChart1"/>
    <dgm:cxn modelId="{44A36A7A-99A1-4F83-870D-3A457E9790CD}" srcId="{599AA454-5235-4D52-A20B-CC915CF591B2}" destId="{4293B841-7102-466E-947B-89BA8EBEE8C0}" srcOrd="2" destOrd="0" parTransId="{F80637A6-CD6A-4847-BE32-62163B96C23B}" sibTransId="{BD978A12-42AD-4F99-B99A-6407865D7D94}"/>
    <dgm:cxn modelId="{8E3A5A64-A98D-4CD1-B225-3F2B8ED1088C}" type="presOf" srcId="{2CDEC78F-8BFA-422F-B207-2B42D4830C43}" destId="{5009C741-75C3-4940-B91F-F31D0C834008}" srcOrd="1" destOrd="0" presId="urn:microsoft.com/office/officeart/2005/8/layout/orgChart1"/>
    <dgm:cxn modelId="{BAC83D02-C3F1-4E85-8DB1-87CA717C285C}" type="presOf" srcId="{599AA454-5235-4D52-A20B-CC915CF591B2}" destId="{AE11C2F2-2B3C-4AD9-A7C5-D571B3B3F9DA}" srcOrd="0" destOrd="0" presId="urn:microsoft.com/office/officeart/2005/8/layout/orgChart1"/>
    <dgm:cxn modelId="{7C528816-9374-4086-B454-BCB79E6457CE}" type="presOf" srcId="{599AA454-5235-4D52-A20B-CC915CF591B2}" destId="{D1504C4A-ED74-44C6-8E0B-CF1D0A242675}" srcOrd="1" destOrd="0" presId="urn:microsoft.com/office/officeart/2005/8/layout/orgChart1"/>
    <dgm:cxn modelId="{4599A466-7E6B-449D-BC87-468C072F0033}" srcId="{599AA454-5235-4D52-A20B-CC915CF591B2}" destId="{2CDEC78F-8BFA-422F-B207-2B42D4830C43}" srcOrd="1" destOrd="0" parTransId="{60C3FCBB-FCC6-4C03-8BFD-24847A7E1688}" sibTransId="{B3FB968E-DE21-417A-9E48-487A8BA06533}"/>
    <dgm:cxn modelId="{5FE7C545-6F1A-4D51-A51B-221BCF1BDED7}" type="presOf" srcId="{2CDEC78F-8BFA-422F-B207-2B42D4830C43}" destId="{689EF230-D0D3-4B5C-A543-5D1A0272B7E4}" srcOrd="0" destOrd="0" presId="urn:microsoft.com/office/officeart/2005/8/layout/orgChart1"/>
    <dgm:cxn modelId="{C84F5684-530B-478B-BB7D-CAF3B2861C86}" type="presOf" srcId="{B895C668-4AD7-4B1F-901E-EE8BACF7135E}" destId="{47113407-2825-4B2E-A4D6-FDEF3FAD0F1E}" srcOrd="0" destOrd="0" presId="urn:microsoft.com/office/officeart/2005/8/layout/orgChart1"/>
    <dgm:cxn modelId="{CEC52A2D-97DE-4A9E-A9BC-401B83B656BC}" type="presOf" srcId="{4293B841-7102-466E-947B-89BA8EBEE8C0}" destId="{E92D8EEE-AB93-4680-B11F-874DAC63E9CD}" srcOrd="0" destOrd="0" presId="urn:microsoft.com/office/officeart/2005/8/layout/orgChart1"/>
    <dgm:cxn modelId="{5EFD24F2-C265-4D4F-8FC9-CC7344861205}" srcId="{599AA454-5235-4D52-A20B-CC915CF591B2}" destId="{B895C668-4AD7-4B1F-901E-EE8BACF7135E}" srcOrd="3" destOrd="0" parTransId="{B6893818-90E3-4A76-AD53-9346897FC1B9}" sibTransId="{37746D9E-C24A-4A7D-9CA5-4898C85A74BF}"/>
    <dgm:cxn modelId="{9FF6C595-95E4-4C38-AB64-7EA071FD5D77}" type="presOf" srcId="{B6893818-90E3-4A76-AD53-9346897FC1B9}" destId="{9E9A1368-A226-41FB-9E02-A9D511E1971C}" srcOrd="0" destOrd="0" presId="urn:microsoft.com/office/officeart/2005/8/layout/orgChart1"/>
    <dgm:cxn modelId="{EF42A4EF-04D6-4C07-AF91-755F72E37175}" type="presOf" srcId="{B895C668-4AD7-4B1F-901E-EE8BACF7135E}" destId="{47F61539-22E3-4DA8-83A8-9E587184AE08}" srcOrd="1" destOrd="0" presId="urn:microsoft.com/office/officeart/2005/8/layout/orgChart1"/>
    <dgm:cxn modelId="{CD3BA113-E7D3-4952-ABF5-74F61CD859CB}" srcId="{599AA454-5235-4D52-A20B-CC915CF591B2}" destId="{22A3E1B6-C53E-4EE3-86F6-83A0142F871E}" srcOrd="0" destOrd="0" parTransId="{4E195FD9-E8DC-4F99-9161-6015DCAD98DB}" sibTransId="{63D94B9D-C7F1-4935-950F-E8D15F54FB90}"/>
    <dgm:cxn modelId="{8A149168-3EA9-46AE-9868-30E9012C9DB5}" type="presOf" srcId="{60C3FCBB-FCC6-4C03-8BFD-24847A7E1688}" destId="{0EECF057-C62D-447E-AAE4-3905E5848DA9}" srcOrd="0" destOrd="0" presId="urn:microsoft.com/office/officeart/2005/8/layout/orgChart1"/>
    <dgm:cxn modelId="{99FD65D7-FFA4-4925-BEB2-8F92161DC67E}" srcId="{7D5DCC78-A700-4FF3-A506-CF98A4E142D9}" destId="{599AA454-5235-4D52-A20B-CC915CF591B2}" srcOrd="0" destOrd="0" parTransId="{DD9E5804-763D-4492-8771-55D9169F5161}" sibTransId="{30B6AAA4-F886-4016-AE15-DC3028B2471F}"/>
    <dgm:cxn modelId="{38F7DEA0-E975-4B1D-BBBA-723319CDF9DA}" type="presOf" srcId="{22A3E1B6-C53E-4EE3-86F6-83A0142F871E}" destId="{2ABBF4D0-87EE-4235-BF90-A10755F96E57}" srcOrd="0" destOrd="0" presId="urn:microsoft.com/office/officeart/2005/8/layout/orgChart1"/>
    <dgm:cxn modelId="{59125AD0-B21B-48A3-A4AC-3E2FA3B5C5A9}" type="presOf" srcId="{F80637A6-CD6A-4847-BE32-62163B96C23B}" destId="{10E2AC22-C0FE-4080-A0F9-9D3857E91E39}" srcOrd="0" destOrd="0" presId="urn:microsoft.com/office/officeart/2005/8/layout/orgChart1"/>
    <dgm:cxn modelId="{F10F5DF8-E1B1-4C76-B0A3-D601DE569994}" type="presParOf" srcId="{54D0ED98-9BD7-4242-9D7B-02ADA23096FE}" destId="{24E2D6C4-58BF-453E-B5EF-B16E288D66C0}" srcOrd="0" destOrd="0" presId="urn:microsoft.com/office/officeart/2005/8/layout/orgChart1"/>
    <dgm:cxn modelId="{AD9DF5CD-E59F-4C83-81BD-1E107AFD293F}" type="presParOf" srcId="{24E2D6C4-58BF-453E-B5EF-B16E288D66C0}" destId="{B5083208-28B2-4F99-99AC-15C5D9B6DF19}" srcOrd="0" destOrd="0" presId="urn:microsoft.com/office/officeart/2005/8/layout/orgChart1"/>
    <dgm:cxn modelId="{0CD5C615-2AF2-4483-9C05-84A7F3C289E4}" type="presParOf" srcId="{B5083208-28B2-4F99-99AC-15C5D9B6DF19}" destId="{AE11C2F2-2B3C-4AD9-A7C5-D571B3B3F9DA}" srcOrd="0" destOrd="0" presId="urn:microsoft.com/office/officeart/2005/8/layout/orgChart1"/>
    <dgm:cxn modelId="{F70B592E-4B28-41CD-B242-ADEAB97B4ABD}" type="presParOf" srcId="{B5083208-28B2-4F99-99AC-15C5D9B6DF19}" destId="{D1504C4A-ED74-44C6-8E0B-CF1D0A242675}" srcOrd="1" destOrd="0" presId="urn:microsoft.com/office/officeart/2005/8/layout/orgChart1"/>
    <dgm:cxn modelId="{FD3BE1E0-6930-4BF1-9EF9-6BED7AFDE539}" type="presParOf" srcId="{24E2D6C4-58BF-453E-B5EF-B16E288D66C0}" destId="{59F25620-6F8C-4C29-A7BD-67068F6080E3}" srcOrd="1" destOrd="0" presId="urn:microsoft.com/office/officeart/2005/8/layout/orgChart1"/>
    <dgm:cxn modelId="{B3FE767C-A771-46AD-981C-84F8063FC906}" type="presParOf" srcId="{59F25620-6F8C-4C29-A7BD-67068F6080E3}" destId="{0EECF057-C62D-447E-AAE4-3905E5848DA9}" srcOrd="0" destOrd="0" presId="urn:microsoft.com/office/officeart/2005/8/layout/orgChart1"/>
    <dgm:cxn modelId="{5ECD8A70-2DD1-4B05-B32A-5D71DC5DF3CD}" type="presParOf" srcId="{59F25620-6F8C-4C29-A7BD-67068F6080E3}" destId="{84F49E8D-E25B-4990-AB3E-CE4B0F305D26}" srcOrd="1" destOrd="0" presId="urn:microsoft.com/office/officeart/2005/8/layout/orgChart1"/>
    <dgm:cxn modelId="{999FBF6A-EC71-4B76-873E-6AEFA48762A1}" type="presParOf" srcId="{84F49E8D-E25B-4990-AB3E-CE4B0F305D26}" destId="{ED6CD014-5ADA-4DF2-8006-4978868E4A38}" srcOrd="0" destOrd="0" presId="urn:microsoft.com/office/officeart/2005/8/layout/orgChart1"/>
    <dgm:cxn modelId="{3C0B1D1B-2E82-4963-914F-87A9CCE1599B}" type="presParOf" srcId="{ED6CD014-5ADA-4DF2-8006-4978868E4A38}" destId="{689EF230-D0D3-4B5C-A543-5D1A0272B7E4}" srcOrd="0" destOrd="0" presId="urn:microsoft.com/office/officeart/2005/8/layout/orgChart1"/>
    <dgm:cxn modelId="{A884A3F1-C321-4256-9115-2970600C3725}" type="presParOf" srcId="{ED6CD014-5ADA-4DF2-8006-4978868E4A38}" destId="{5009C741-75C3-4940-B91F-F31D0C834008}" srcOrd="1" destOrd="0" presId="urn:microsoft.com/office/officeart/2005/8/layout/orgChart1"/>
    <dgm:cxn modelId="{391B84C7-70D9-4912-AF6C-E35A57066581}" type="presParOf" srcId="{84F49E8D-E25B-4990-AB3E-CE4B0F305D26}" destId="{5C86E373-5A3E-4F95-802D-CA269C1FEA83}" srcOrd="1" destOrd="0" presId="urn:microsoft.com/office/officeart/2005/8/layout/orgChart1"/>
    <dgm:cxn modelId="{9970CC49-B93E-46B2-94ED-01FC97E8E0D1}" type="presParOf" srcId="{84F49E8D-E25B-4990-AB3E-CE4B0F305D26}" destId="{99E39630-50FE-48FB-9A19-BE1D797B0A77}" srcOrd="2" destOrd="0" presId="urn:microsoft.com/office/officeart/2005/8/layout/orgChart1"/>
    <dgm:cxn modelId="{C52DFBFC-3DAD-4417-A879-9C665899CBA1}" type="presParOf" srcId="{59F25620-6F8C-4C29-A7BD-67068F6080E3}" destId="{10E2AC22-C0FE-4080-A0F9-9D3857E91E39}" srcOrd="2" destOrd="0" presId="urn:microsoft.com/office/officeart/2005/8/layout/orgChart1"/>
    <dgm:cxn modelId="{9C316C42-D506-45D0-B4F1-2F32F7DB4138}" type="presParOf" srcId="{59F25620-6F8C-4C29-A7BD-67068F6080E3}" destId="{2EBC8EEC-345D-4E3E-AF71-3CC40E7F8506}" srcOrd="3" destOrd="0" presId="urn:microsoft.com/office/officeart/2005/8/layout/orgChart1"/>
    <dgm:cxn modelId="{5590700A-A4FD-449A-B85D-29EADBDCFA79}" type="presParOf" srcId="{2EBC8EEC-345D-4E3E-AF71-3CC40E7F8506}" destId="{54A887F2-518A-4BD0-8E5F-2F1A1583C0A4}" srcOrd="0" destOrd="0" presId="urn:microsoft.com/office/officeart/2005/8/layout/orgChart1"/>
    <dgm:cxn modelId="{5E1F68ED-E58E-42B7-A67B-3BAB7A9E9901}" type="presParOf" srcId="{54A887F2-518A-4BD0-8E5F-2F1A1583C0A4}" destId="{E92D8EEE-AB93-4680-B11F-874DAC63E9CD}" srcOrd="0" destOrd="0" presId="urn:microsoft.com/office/officeart/2005/8/layout/orgChart1"/>
    <dgm:cxn modelId="{7F0A923C-FCD8-485A-AB05-DF59DCAD44D7}" type="presParOf" srcId="{54A887F2-518A-4BD0-8E5F-2F1A1583C0A4}" destId="{FA27B4BC-02D3-40BF-A35C-AB2B7381A742}" srcOrd="1" destOrd="0" presId="urn:microsoft.com/office/officeart/2005/8/layout/orgChart1"/>
    <dgm:cxn modelId="{26412860-20B4-4963-B684-F053575388E6}" type="presParOf" srcId="{2EBC8EEC-345D-4E3E-AF71-3CC40E7F8506}" destId="{4CFABB9F-E7D0-4E3D-9E37-4BCD63306B6B}" srcOrd="1" destOrd="0" presId="urn:microsoft.com/office/officeart/2005/8/layout/orgChart1"/>
    <dgm:cxn modelId="{38AA0D78-9E88-4B2E-A18F-33CB4FDCE82A}" type="presParOf" srcId="{2EBC8EEC-345D-4E3E-AF71-3CC40E7F8506}" destId="{85F65E1B-3ECF-4B6E-8B8D-59953138476D}" srcOrd="2" destOrd="0" presId="urn:microsoft.com/office/officeart/2005/8/layout/orgChart1"/>
    <dgm:cxn modelId="{2D9A8AC1-3649-42E1-85DB-9491D1F193F6}" type="presParOf" srcId="{59F25620-6F8C-4C29-A7BD-67068F6080E3}" destId="{9E9A1368-A226-41FB-9E02-A9D511E1971C}" srcOrd="4" destOrd="0" presId="urn:microsoft.com/office/officeart/2005/8/layout/orgChart1"/>
    <dgm:cxn modelId="{F0F5298F-CBAD-44E3-A965-4984D9248FD5}" type="presParOf" srcId="{59F25620-6F8C-4C29-A7BD-67068F6080E3}" destId="{CAF31D65-ADC9-4D38-B714-D9DEB21636EE}" srcOrd="5" destOrd="0" presId="urn:microsoft.com/office/officeart/2005/8/layout/orgChart1"/>
    <dgm:cxn modelId="{14B2E8C9-70A2-4D24-9E49-C1FB306EA216}" type="presParOf" srcId="{CAF31D65-ADC9-4D38-B714-D9DEB21636EE}" destId="{6CC81DEA-DB54-4571-8674-E1158E152A12}" srcOrd="0" destOrd="0" presId="urn:microsoft.com/office/officeart/2005/8/layout/orgChart1"/>
    <dgm:cxn modelId="{790F13B3-6DBD-40B7-B502-972DFF018292}" type="presParOf" srcId="{6CC81DEA-DB54-4571-8674-E1158E152A12}" destId="{47113407-2825-4B2E-A4D6-FDEF3FAD0F1E}" srcOrd="0" destOrd="0" presId="urn:microsoft.com/office/officeart/2005/8/layout/orgChart1"/>
    <dgm:cxn modelId="{28AE671B-4E5D-400B-A9DB-77834FA06C33}" type="presParOf" srcId="{6CC81DEA-DB54-4571-8674-E1158E152A12}" destId="{47F61539-22E3-4DA8-83A8-9E587184AE08}" srcOrd="1" destOrd="0" presId="urn:microsoft.com/office/officeart/2005/8/layout/orgChart1"/>
    <dgm:cxn modelId="{81D32187-BE61-4897-8E8E-BE5017BA74D7}" type="presParOf" srcId="{CAF31D65-ADC9-4D38-B714-D9DEB21636EE}" destId="{3EDEC262-4CBF-4CB9-ACBB-CED4702C0CE1}" srcOrd="1" destOrd="0" presId="urn:microsoft.com/office/officeart/2005/8/layout/orgChart1"/>
    <dgm:cxn modelId="{F7B4E163-8FF5-4DE8-A168-B0D3B0356BC4}" type="presParOf" srcId="{CAF31D65-ADC9-4D38-B714-D9DEB21636EE}" destId="{DCDB149F-A598-45DC-A4A5-D2AA5CAA216F}" srcOrd="2" destOrd="0" presId="urn:microsoft.com/office/officeart/2005/8/layout/orgChart1"/>
    <dgm:cxn modelId="{2790C27C-39AF-42F7-9BBE-6A977E18B545}" type="presParOf" srcId="{24E2D6C4-58BF-453E-B5EF-B16E288D66C0}" destId="{DD0C4C02-E097-4E24-AF95-F686A68BA86B}" srcOrd="2" destOrd="0" presId="urn:microsoft.com/office/officeart/2005/8/layout/orgChart1"/>
    <dgm:cxn modelId="{4D3AF2F2-E4CD-4DBB-B306-149FE448EAC7}" type="presParOf" srcId="{DD0C4C02-E097-4E24-AF95-F686A68BA86B}" destId="{E72FAD3A-9C77-4CE6-AAB7-FB484A7B1CE0}" srcOrd="0" destOrd="0" presId="urn:microsoft.com/office/officeart/2005/8/layout/orgChart1"/>
    <dgm:cxn modelId="{D0E95E9A-1ABE-49CF-A200-FCE786778AE7}" type="presParOf" srcId="{DD0C4C02-E097-4E24-AF95-F686A68BA86B}" destId="{BBA6BD25-80AE-47BF-8116-85476DAD4D87}" srcOrd="1" destOrd="0" presId="urn:microsoft.com/office/officeart/2005/8/layout/orgChart1"/>
    <dgm:cxn modelId="{942C4667-9B3C-4660-9B62-AC2786C84048}" type="presParOf" srcId="{BBA6BD25-80AE-47BF-8116-85476DAD4D87}" destId="{A7E81217-1375-4D97-93EE-A0F26A2342AF}" srcOrd="0" destOrd="0" presId="urn:microsoft.com/office/officeart/2005/8/layout/orgChart1"/>
    <dgm:cxn modelId="{C0786ABD-12ED-46CB-86C9-961571DC5E72}" type="presParOf" srcId="{A7E81217-1375-4D97-93EE-A0F26A2342AF}" destId="{2ABBF4D0-87EE-4235-BF90-A10755F96E57}" srcOrd="0" destOrd="0" presId="urn:microsoft.com/office/officeart/2005/8/layout/orgChart1"/>
    <dgm:cxn modelId="{4A437118-0E31-4F62-8539-185B4D28594B}" type="presParOf" srcId="{A7E81217-1375-4D97-93EE-A0F26A2342AF}" destId="{751F1600-3E2C-412C-954D-2EFDA2CBA5B4}" srcOrd="1" destOrd="0" presId="urn:microsoft.com/office/officeart/2005/8/layout/orgChart1"/>
    <dgm:cxn modelId="{8A3FCB5A-5E96-414E-8FB2-D77388DBBC58}" type="presParOf" srcId="{BBA6BD25-80AE-47BF-8116-85476DAD4D87}" destId="{277083FC-43D7-4018-8831-D726C679DD57}" srcOrd="1" destOrd="0" presId="urn:microsoft.com/office/officeart/2005/8/layout/orgChart1"/>
    <dgm:cxn modelId="{31DFB9FD-A781-465B-9B8E-8AE2858854BF}" type="presParOf" srcId="{BBA6BD25-80AE-47BF-8116-85476DAD4D87}" destId="{B5680BE4-99FD-450E-8415-9EABB271713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82AB62-8940-482E-AC2A-94E1FEECD136}">
      <dsp:nvSpPr>
        <dsp:cNvPr id="0" name=""/>
        <dsp:cNvSpPr/>
      </dsp:nvSpPr>
      <dsp:spPr>
        <a:xfrm>
          <a:off x="1570557" y="0"/>
          <a:ext cx="5455553" cy="4374487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b="1" u="sng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Стил</a:t>
          </a:r>
          <a:r>
            <a:rPr lang="sr-Cyrl-RS" sz="2400" b="1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је начин изражавања мисли и осјећања помоћу језика. Начин изражавања је у функцији употребе језика. Зато стилове књижевног језика називамо </a:t>
          </a:r>
          <a:r>
            <a:rPr lang="sr-Cyrl-RS" sz="2400" b="1" u="sng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функционални стилови.</a:t>
          </a:r>
          <a:endParaRPr lang="en-US" sz="2400" b="1" u="sng" kern="1200" dirty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69504" y="640629"/>
        <a:ext cx="3857659" cy="30932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2FAD3A-9C77-4CE6-AAB7-FB484A7B1CE0}">
      <dsp:nvSpPr>
        <dsp:cNvPr id="0" name=""/>
        <dsp:cNvSpPr/>
      </dsp:nvSpPr>
      <dsp:spPr>
        <a:xfrm>
          <a:off x="4034436" y="1485738"/>
          <a:ext cx="263897" cy="1156121"/>
        </a:xfrm>
        <a:custGeom>
          <a:avLst/>
          <a:gdLst/>
          <a:ahLst/>
          <a:cxnLst/>
          <a:rect l="0" t="0" r="0" b="0"/>
          <a:pathLst>
            <a:path>
              <a:moveTo>
                <a:pt x="263897" y="0"/>
              </a:moveTo>
              <a:lnTo>
                <a:pt x="263897" y="1156121"/>
              </a:lnTo>
              <a:lnTo>
                <a:pt x="0" y="1156121"/>
              </a:lnTo>
            </a:path>
          </a:pathLst>
        </a:custGeom>
        <a:noFill/>
        <a:ln w="19050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9A1368-A226-41FB-9E02-A9D511E1971C}">
      <dsp:nvSpPr>
        <dsp:cNvPr id="0" name=""/>
        <dsp:cNvSpPr/>
      </dsp:nvSpPr>
      <dsp:spPr>
        <a:xfrm>
          <a:off x="4298334" y="1485738"/>
          <a:ext cx="3041102" cy="23122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8346"/>
              </a:lnTo>
              <a:lnTo>
                <a:pt x="3041102" y="2048346"/>
              </a:lnTo>
              <a:lnTo>
                <a:pt x="3041102" y="2312243"/>
              </a:lnTo>
            </a:path>
          </a:pathLst>
        </a:custGeom>
        <a:noFill/>
        <a:ln w="19050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E2AC22-C0FE-4080-A0F9-9D3857E91E39}">
      <dsp:nvSpPr>
        <dsp:cNvPr id="0" name=""/>
        <dsp:cNvSpPr/>
      </dsp:nvSpPr>
      <dsp:spPr>
        <a:xfrm>
          <a:off x="4129992" y="1485738"/>
          <a:ext cx="168341" cy="2541328"/>
        </a:xfrm>
        <a:custGeom>
          <a:avLst/>
          <a:gdLst/>
          <a:ahLst/>
          <a:cxnLst/>
          <a:rect l="0" t="0" r="0" b="0"/>
          <a:pathLst>
            <a:path>
              <a:moveTo>
                <a:pt x="168341" y="0"/>
              </a:moveTo>
              <a:lnTo>
                <a:pt x="168341" y="2277430"/>
              </a:lnTo>
              <a:lnTo>
                <a:pt x="0" y="2277430"/>
              </a:lnTo>
              <a:lnTo>
                <a:pt x="0" y="2541328"/>
              </a:lnTo>
            </a:path>
          </a:pathLst>
        </a:custGeom>
        <a:noFill/>
        <a:ln w="19050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ECF057-C62D-447E-AAE4-3905E5848DA9}">
      <dsp:nvSpPr>
        <dsp:cNvPr id="0" name=""/>
        <dsp:cNvSpPr/>
      </dsp:nvSpPr>
      <dsp:spPr>
        <a:xfrm>
          <a:off x="1257231" y="1485738"/>
          <a:ext cx="3041102" cy="2312243"/>
        </a:xfrm>
        <a:custGeom>
          <a:avLst/>
          <a:gdLst/>
          <a:ahLst/>
          <a:cxnLst/>
          <a:rect l="0" t="0" r="0" b="0"/>
          <a:pathLst>
            <a:path>
              <a:moveTo>
                <a:pt x="3041102" y="0"/>
              </a:moveTo>
              <a:lnTo>
                <a:pt x="3041102" y="2048346"/>
              </a:lnTo>
              <a:lnTo>
                <a:pt x="0" y="2048346"/>
              </a:lnTo>
              <a:lnTo>
                <a:pt x="0" y="2312243"/>
              </a:lnTo>
            </a:path>
          </a:pathLst>
        </a:custGeom>
        <a:noFill/>
        <a:ln w="19050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11C2F2-2B3C-4AD9-A7C5-D571B3B3F9DA}">
      <dsp:nvSpPr>
        <dsp:cNvPr id="0" name=""/>
        <dsp:cNvSpPr/>
      </dsp:nvSpPr>
      <dsp:spPr>
        <a:xfrm>
          <a:off x="2814740" y="229084"/>
          <a:ext cx="2967186" cy="1256654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3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КЊИЖЕВНОУМЈЕТНИЧКИ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(ЛИТЕРАРНИ) СТИЛ </a:t>
          </a:r>
          <a:endParaRPr lang="en-US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14740" y="229084"/>
        <a:ext cx="2967186" cy="1256654"/>
      </dsp:txXfrm>
    </dsp:sp>
    <dsp:sp modelId="{689EF230-D0D3-4B5C-A543-5D1A0272B7E4}">
      <dsp:nvSpPr>
        <dsp:cNvPr id="0" name=""/>
        <dsp:cNvSpPr/>
      </dsp:nvSpPr>
      <dsp:spPr>
        <a:xfrm>
          <a:off x="577" y="3797982"/>
          <a:ext cx="2513308" cy="1256654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3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ПУБЛИЦИСТИЧКИ (НОВИНАРСКИ) СТИЛ</a:t>
          </a:r>
          <a:endParaRPr lang="en-US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77" y="3797982"/>
        <a:ext cx="2513308" cy="1256654"/>
      </dsp:txXfrm>
    </dsp:sp>
    <dsp:sp modelId="{E92D8EEE-AB93-4680-B11F-874DAC63E9CD}">
      <dsp:nvSpPr>
        <dsp:cNvPr id="0" name=""/>
        <dsp:cNvSpPr/>
      </dsp:nvSpPr>
      <dsp:spPr>
        <a:xfrm>
          <a:off x="2873338" y="4027067"/>
          <a:ext cx="2513308" cy="130693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3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АДМИНИСТРАТИВНО-ПРАВНИ СТИЛ</a:t>
          </a:r>
          <a:endParaRPr lang="en-US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73338" y="4027067"/>
        <a:ext cx="2513308" cy="1306932"/>
      </dsp:txXfrm>
    </dsp:sp>
    <dsp:sp modelId="{47113407-2825-4B2E-A4D6-FDEF3FAD0F1E}">
      <dsp:nvSpPr>
        <dsp:cNvPr id="0" name=""/>
        <dsp:cNvSpPr/>
      </dsp:nvSpPr>
      <dsp:spPr>
        <a:xfrm>
          <a:off x="6082782" y="3797982"/>
          <a:ext cx="2513308" cy="1256654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3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РАЗГОВОРНИ СТИЛ</a:t>
          </a:r>
          <a:endParaRPr lang="en-US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082782" y="3797982"/>
        <a:ext cx="2513308" cy="1256654"/>
      </dsp:txXfrm>
    </dsp:sp>
    <dsp:sp modelId="{2ABBF4D0-87EE-4235-BF90-A10755F96E57}">
      <dsp:nvSpPr>
        <dsp:cNvPr id="0" name=""/>
        <dsp:cNvSpPr/>
      </dsp:nvSpPr>
      <dsp:spPr>
        <a:xfrm>
          <a:off x="1189120" y="2013533"/>
          <a:ext cx="2845316" cy="1256654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3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НАУЧНИ СТИЛ</a:t>
          </a:r>
          <a:endParaRPr lang="en-US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89120" y="2013533"/>
        <a:ext cx="2845316" cy="12566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5D6D8-8296-4BCF-A8D0-6BF146A0643B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AEA1-62C0-41C7-B432-C12C87CEA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225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5D6D8-8296-4BCF-A8D0-6BF146A0643B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AEA1-62C0-41C7-B432-C12C87CEA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858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5D6D8-8296-4BCF-A8D0-6BF146A0643B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AEA1-62C0-41C7-B432-C12C87CEA3A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260620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5D6D8-8296-4BCF-A8D0-6BF146A0643B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AEA1-62C0-41C7-B432-C12C87CEA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0161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5D6D8-8296-4BCF-A8D0-6BF146A0643B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AEA1-62C0-41C7-B432-C12C87CEA3A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634597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5D6D8-8296-4BCF-A8D0-6BF146A0643B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AEA1-62C0-41C7-B432-C12C87CEA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8075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5D6D8-8296-4BCF-A8D0-6BF146A0643B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AEA1-62C0-41C7-B432-C12C87CEA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0725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5D6D8-8296-4BCF-A8D0-6BF146A0643B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AEA1-62C0-41C7-B432-C12C87CEA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411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5D6D8-8296-4BCF-A8D0-6BF146A0643B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AEA1-62C0-41C7-B432-C12C87CEA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60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5D6D8-8296-4BCF-A8D0-6BF146A0643B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AEA1-62C0-41C7-B432-C12C87CEA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923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5D6D8-8296-4BCF-A8D0-6BF146A0643B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AEA1-62C0-41C7-B432-C12C87CEA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114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5D6D8-8296-4BCF-A8D0-6BF146A0643B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AEA1-62C0-41C7-B432-C12C87CEA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308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5D6D8-8296-4BCF-A8D0-6BF146A0643B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AEA1-62C0-41C7-B432-C12C87CEA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569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5D6D8-8296-4BCF-A8D0-6BF146A0643B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AEA1-62C0-41C7-B432-C12C87CEA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3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5D6D8-8296-4BCF-A8D0-6BF146A0643B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AEA1-62C0-41C7-B432-C12C87CEA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809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5D6D8-8296-4BCF-A8D0-6BF146A0643B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AEA1-62C0-41C7-B432-C12C87CEA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880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5D6D8-8296-4BCF-A8D0-6BF146A0643B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A1FAEA1-62C0-41C7-B432-C12C87CEA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74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ФУНКЦИОНАЛНИ СТИЛОВИ</a:t>
            </a:r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959" y="4691856"/>
            <a:ext cx="2962275" cy="15430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7488" y="4491831"/>
            <a:ext cx="2619375" cy="1743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8422" y="1835943"/>
            <a:ext cx="2390775" cy="17430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959" y="1835943"/>
            <a:ext cx="2619375" cy="17430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5753" y="2834481"/>
            <a:ext cx="2762250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848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90600"/>
          </a:xfrm>
        </p:spPr>
        <p:txBody>
          <a:bodyPr>
            <a:normAutofit/>
          </a:bodyPr>
          <a:lstStyle/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ФУНКЦИОНАЛНИ СТИЛОВИ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5009369"/>
              </p:ext>
            </p:extLst>
          </p:nvPr>
        </p:nvGraphicFramePr>
        <p:xfrm>
          <a:off x="677334" y="1666875"/>
          <a:ext cx="8596668" cy="43744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98153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85750"/>
            <a:ext cx="8596668" cy="1543051"/>
          </a:xfrm>
        </p:spPr>
        <p:txBody>
          <a:bodyPr>
            <a:noAutofit/>
          </a:bodyPr>
          <a:lstStyle/>
          <a:p>
            <a:pPr algn="just"/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КЊИЖЕВНОУМЈЕТНИЧКИ  СТИЛ карактеришу пренесена значења ријечи. Стварност се слика пјесничким језиком који се одликује: сликовитошћу, емоционалношћу, субјективношћу, маштовитошћу и оригиналношћу. Пише се стандардним језиком.</a:t>
            </a:r>
            <a:endParaRPr lang="en-US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28801"/>
            <a:ext cx="8596668" cy="421256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СРЦЕ </a:t>
            </a:r>
          </a:p>
          <a:p>
            <a:pPr marL="0" indent="0" algn="just">
              <a:buNone/>
            </a:pP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Моје тамно срце, то је део свега –</a:t>
            </a:r>
          </a:p>
          <a:p>
            <a:pPr marL="0" indent="0" algn="just">
              <a:buNone/>
            </a:pP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 звездама трепти, хуји с ветровима;</a:t>
            </a:r>
          </a:p>
          <a:p>
            <a:pPr marL="0" indent="0" algn="just">
              <a:buNone/>
            </a:pP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онда кад стоји безгласно међ свима,</a:t>
            </a:r>
          </a:p>
          <a:p>
            <a:pPr marL="0" indent="0" algn="just">
              <a:buNone/>
            </a:pP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Један громки ехо ћути у дну њега.</a:t>
            </a:r>
          </a:p>
          <a:p>
            <a:pPr algn="just"/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---------------------------------------------</a:t>
            </a:r>
          </a:p>
          <a:p>
            <a:pPr marL="0" indent="0" algn="just">
              <a:buNone/>
            </a:pP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Увек заљубљено у вечност, док брује</a:t>
            </a:r>
          </a:p>
          <a:p>
            <a:pPr marL="0" indent="0" algn="just">
              <a:buNone/>
            </a:pP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Њиме сјајне сфере, страсно и далеко...</a:t>
            </a:r>
          </a:p>
          <a:p>
            <a:pPr marL="0" indent="0" algn="just">
              <a:buNone/>
            </a:pP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кад очарано куцне срце неко,</a:t>
            </a:r>
          </a:p>
          <a:p>
            <a:pPr marL="0" indent="0" algn="just">
              <a:buNone/>
            </a:pP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 је моје срце што се опет чује...                   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Јован Дучић</a:t>
            </a:r>
            <a:endParaRPr lang="sr-Cyrl-R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250" y="2890406"/>
            <a:ext cx="1500016" cy="208935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96564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87275"/>
            <a:ext cx="8596668" cy="1543125"/>
          </a:xfrm>
        </p:spPr>
        <p:txBody>
          <a:bodyPr>
            <a:normAutofit fontScale="90000"/>
          </a:bodyPr>
          <a:lstStyle/>
          <a:p>
            <a:pPr algn="just"/>
            <a:r>
              <a:rPr lang="sr-Cyrl-RS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sr-Cyrl-RS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НАУЧНИ СТИЛ </a:t>
            </a:r>
            <a:r>
              <a:rPr lang="sr-Cyrl-RS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RS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којим се пишу научна дјела, карактерише прецизност, јасноћа и логичност изражавања. Ријечи се употребљавају у основном значењу</a:t>
            </a:r>
            <a:r>
              <a:rPr lang="en-US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sr-Cyrl-RS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 искључује се свака емоционалност или двосмисленост. Дакле, објективност – изношење јасних чињеница и обавезна употреба стандардног тј. нормираног језика.</a:t>
            </a:r>
            <a:endParaRPr lang="en-US" sz="2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438400"/>
            <a:ext cx="8596668" cy="3602962"/>
          </a:xfrm>
        </p:spPr>
        <p:txBody>
          <a:bodyPr>
            <a:normAutofit/>
          </a:bodyPr>
          <a:lstStyle/>
          <a:p>
            <a:pPr algn="just"/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Срце је шупљи мишић, величине стиснуте шаке, који пумпа крв кроз крвне жиле. Смјештено је у грудном кошу. </a:t>
            </a:r>
          </a:p>
          <a:p>
            <a:pPr algn="just"/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Срце човјека има масу од 200 до 425 грама. Извана је заштићено вањском опном. Срчана опна је грађена од два листића. Између срца и срчане опне је мала количина течности која штити срце. Срце је грађено од срчаног мишићног ткива.</a:t>
            </a:r>
          </a:p>
          <a:p>
            <a:pPr algn="just"/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Добро је прокрвљено што му осигурава довољно хране и кисика. Срце је подијељено преградом која дијели десну преткомору и десну комору од лијеве преткоморе и лијеве коморе.</a:t>
            </a:r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158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09575"/>
            <a:ext cx="8596668" cy="1666875"/>
          </a:xfrm>
        </p:spPr>
        <p:txBody>
          <a:bodyPr>
            <a:normAutofit fontScale="90000"/>
          </a:bodyPr>
          <a:lstStyle/>
          <a:p>
            <a:pPr algn="just"/>
            <a:r>
              <a:rPr lang="sr-Cyrl-RS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sr-Cyrl-RS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ПУБЛИЦИСТИЧКИ (НОВИНАРСКИ) СТИЛ заступљен је у информативним емисијама на радију и телевизији  као и у штампаним медијима. Одликује се јасноћом, прецизношћу, тачношћу и једноставношћу. Одсуство субјективности и обавезна употреба стандардног језика, сажетост казивања.</a:t>
            </a:r>
            <a:endParaRPr lang="en-US" sz="2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676524"/>
            <a:ext cx="8596668" cy="3364837"/>
          </a:xfrm>
        </p:spPr>
        <p:txBody>
          <a:bodyPr>
            <a:normAutofit/>
          </a:bodyPr>
          <a:lstStyle/>
          <a:p>
            <a:pPr algn="just"/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БАЊАЛУКА – Веома је значајно да се деца друже са писцима, то је од обостране користи. Они нешто науче од нас, ми нешто научимо од њих. Тако је резултат 1:1.</a:t>
            </a:r>
          </a:p>
          <a:p>
            <a:pPr algn="just"/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Рекао је ово за „Глас Српске“ популарни књижевник Љубивоје Ршумовић, који је велики дио свог стваралаштва посветио дјеци. Он ће своје стихове подијелити са малишанима данас у 10 часова у Дјечијем позоришту Републике Српске у Бањалуци.</a:t>
            </a:r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775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00025"/>
            <a:ext cx="8596668" cy="1960564"/>
          </a:xfrm>
        </p:spPr>
        <p:txBody>
          <a:bodyPr>
            <a:noAutofit/>
          </a:bodyPr>
          <a:lstStyle/>
          <a:p>
            <a:pPr algn="just"/>
            <a:r>
              <a:rPr lang="sr-Cyrl-R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АДМИНИСТРАТИВНО – ПРАВНИ СТИЛ служи у писању закона, разних службених дописа као што су: молбе, тужбе, жалбе, обрасци, извјештаји, дописи и слично. Одликује се прецизношћу, јасношћу, објективношћу, једнозначношћу ријечи и обавезном употребом стандардног језика.  Карактерише га шаблонско писање, тј. устаљене форме писања</a:t>
            </a:r>
            <a:r>
              <a:rPr lang="sr-Cyrl-R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743200"/>
            <a:ext cx="8596668" cy="3231487"/>
          </a:xfrm>
        </p:spPr>
        <p:txBody>
          <a:bodyPr/>
          <a:lstStyle/>
          <a:p>
            <a:pPr algn="just"/>
            <a:r>
              <a:rPr lang="sr-Cyrl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Обавјештавају се ученици седмих разреда да ће се обавезна вакцинација спровести у уторак, 13. априла 2020. године од 15 до 18 часова. </a:t>
            </a:r>
          </a:p>
          <a:p>
            <a:pPr algn="just"/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Ученици су дужни да се, у заказано вријеме, назначено у овом позиву, јаве у Дом здравља.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 собом обавезно понијети и овјерене здравствене књижице.</a:t>
            </a:r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44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19549"/>
            <a:ext cx="8596668" cy="1516828"/>
          </a:xfrm>
          <a:solidFill>
            <a:schemeClr val="bg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/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РАЗГОВОРНИ СТИЛ је усмени говор свакодневне комуникације. Разликује се од других стилова по томе што се користи нестандардним варијантама (дијалеката и жаргона).  Реченице су често недовршене, кратке, испрекидане,  као и мисаоне цјелине.</a:t>
            </a:r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474259"/>
            <a:ext cx="8596668" cy="3706954"/>
          </a:xfrm>
          <a:solidFill>
            <a:schemeClr val="bg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0" indent="0" algn="just">
              <a:buNone/>
            </a:pPr>
            <a:r>
              <a:rPr lang="sr-Cyrl-R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Cyrl-R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Е, јуче сам био у Београду, па сам свратио и до биоскопа. </a:t>
            </a:r>
          </a:p>
          <a:p>
            <a:pPr marL="0" indent="0" algn="just">
              <a:buNone/>
            </a:pP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Стварно!? Баш супер! Шта си гледао?</a:t>
            </a:r>
          </a:p>
          <a:p>
            <a:pPr marL="0" indent="0" algn="just">
              <a:buNone/>
            </a:pP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Ма, гледао сам Терминатора тројку. Филм је страва! </a:t>
            </a:r>
          </a:p>
          <a:p>
            <a:pPr marL="0" indent="0" algn="just">
              <a:buNone/>
            </a:pP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Јој, екстра,  једва чекам да га и ја видим. </a:t>
            </a:r>
          </a:p>
          <a:p>
            <a:pPr marL="0" indent="0" algn="just">
              <a:buNone/>
            </a:pP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Нећеш се покајати, вјеруј ми.</a:t>
            </a:r>
          </a:p>
          <a:p>
            <a:pPr marL="0" indent="0" algn="just">
              <a:buNone/>
            </a:pP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Ок, идем сада,... журим на час. Знаш да онај из српског мрзи кад неко уђе послије њега. </a:t>
            </a:r>
          </a:p>
          <a:p>
            <a:pPr marL="0" indent="0" algn="just">
              <a:buNone/>
            </a:pP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Ма, знам,...човјек је смор. Хајде, пали!</a:t>
            </a:r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207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52425"/>
            <a:ext cx="8596668" cy="755613"/>
          </a:xfrm>
        </p:spPr>
        <p:txBody>
          <a:bodyPr>
            <a:normAutofit/>
          </a:bodyPr>
          <a:lstStyle/>
          <a:p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ВРСТЕ 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ФУНКЦИОНАЛНИХ 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СТИЛОВА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3943533"/>
              </p:ext>
            </p:extLst>
          </p:nvPr>
        </p:nvGraphicFramePr>
        <p:xfrm>
          <a:off x="763059" y="1000125"/>
          <a:ext cx="8596668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8339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47725"/>
          </a:xfrm>
        </p:spPr>
        <p:txBody>
          <a:bodyPr>
            <a:normAutofit fontScale="90000"/>
          </a:bodyPr>
          <a:lstStyle/>
          <a:p>
            <a:r>
              <a:rPr lang="sr-Cyrl-R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ЗАДАТАК  ЗА  ДОМАЋИ  РАД</a:t>
            </a:r>
            <a:r>
              <a:rPr lang="sr-Cyrl-RS" b="1" u="sng" dirty="0" smtClean="0">
                <a:solidFill>
                  <a:schemeClr val="tx1"/>
                </a:solidFill>
              </a:rPr>
              <a:t/>
            </a:r>
            <a:br>
              <a:rPr lang="sr-Cyrl-RS" b="1" u="sng" dirty="0" smtClean="0">
                <a:solidFill>
                  <a:schemeClr val="tx1"/>
                </a:solidFill>
              </a:rPr>
            </a:br>
            <a:endParaRPr lang="en-US" b="1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2487" y="1868445"/>
            <a:ext cx="8596668" cy="4145887"/>
          </a:xfrm>
        </p:spPr>
        <p:txBody>
          <a:bodyPr>
            <a:normAutofit/>
          </a:bodyPr>
          <a:lstStyle/>
          <a:p>
            <a:pPr algn="just"/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sr-Cyrl-R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Напиши краћи састав на два начина тј. у два фукционална стила: књижевноумјетничком и научном стилу, на тему:</a:t>
            </a:r>
            <a:endParaRPr lang="en-U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sr-Cyrl-R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Тврђава Кастел у Бањалуци</a:t>
            </a:r>
            <a:endParaRPr lang="en-US" sz="2000" b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sr-Cyrl-RS" sz="2000" b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(Води рачуна о особинама ових двају стилова!)</a:t>
            </a:r>
          </a:p>
          <a:p>
            <a:pPr marL="0" indent="0" algn="just">
              <a:buNone/>
            </a:pPr>
            <a:endParaRPr lang="sr-Cyrl-R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Cyrl-RS" sz="20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Писањем откривамо своје унутрашње скривено благо које чека да га покажете другима!</a:t>
            </a:r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9744" y="2775473"/>
            <a:ext cx="2474258" cy="193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41385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426</TotalTime>
  <Words>719</Words>
  <Application>Microsoft Office PowerPoint</Application>
  <PresentationFormat>Custom</PresentationFormat>
  <Paragraphs>47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Facet</vt:lpstr>
      <vt:lpstr>ФУНКЦИОНАЛНИ СТИЛОВИ</vt:lpstr>
      <vt:lpstr> ФУНКЦИОНАЛНИ СТИЛОВИ</vt:lpstr>
      <vt:lpstr>          КЊИЖЕВНОУМЈЕТНИЧКИ  СТИЛ карактеришу пренесена значења ријечи. Стварност се слика пјесничким језиком који се одликује: сликовитошћу, емоционалношћу, субјективношћу, маштовитошћу и оригиналношћу. Пише се стандардним језиком.</vt:lpstr>
      <vt:lpstr>            НАУЧНИ СТИЛ , којим се пишу научна дјела, карактерише прецизност, јасноћа и логичност изражавања. Ријечи се употребљавају у основном значењу, а искључује се свака емоционалност или двосмисленост. Дакле, објективност – изношење јасних чињеница и обавезна употреба стандардног тј. нормираног језика.</vt:lpstr>
      <vt:lpstr>         ПУБЛИЦИСТИЧКИ (НОВИНАРСКИ) СТИЛ заступљен је у информативним емисијама на радију и телевизији  као и у штампаним медијима. Одликује се јасноћом, прецизношћу, тачношћу и једноставношћу. Одсуство субјективности и обавезна употреба стандардног језика, сажетост казивања.</vt:lpstr>
      <vt:lpstr>         АДМИНИСТРАТИВНО – ПРАВНИ СТИЛ служи у писању закона, разних службених дописа као што су: молбе, тужбе, жалбе, обрасци, извјештаји, дописи и слично. Одликује се прецизношћу, јасношћу, објективношћу, једнозначношћу ријечи и обавезном употребом стандардног језика.  Карактерише га шаблонско писање, тј. устаљене форме писања.</vt:lpstr>
      <vt:lpstr>          РАЗГОВОРНИ СТИЛ је усмени говор свакодневне комуникације. Разликује се од других стилова по томе што се користи нестандардним варијантама (дијалеката и жаргона).  Реченице су често недовршене, кратке, испрекидане,  као и мисаоне цјелине.</vt:lpstr>
      <vt:lpstr>ВРСТЕ  ФУНКЦИОНАЛНИХ  СТИЛОВА</vt:lpstr>
      <vt:lpstr>ЗАДАТАК  ЗА  ДОМАЋИ  РАД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Racunar</dc:creator>
  <cp:lastModifiedBy>DT User</cp:lastModifiedBy>
  <cp:revision>37</cp:revision>
  <dcterms:created xsi:type="dcterms:W3CDTF">2020-04-22T16:46:25Z</dcterms:created>
  <dcterms:modified xsi:type="dcterms:W3CDTF">2020-04-29T17:27:56Z</dcterms:modified>
</cp:coreProperties>
</file>