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56" r:id="rId3"/>
    <p:sldId id="261" r:id="rId4"/>
    <p:sldId id="263" r:id="rId5"/>
    <p:sldId id="264" r:id="rId6"/>
    <p:sldId id="270" r:id="rId7"/>
    <p:sldId id="265" r:id="rId8"/>
    <p:sldId id="269" r:id="rId9"/>
    <p:sldId id="271" r:id="rId10"/>
    <p:sldId id="266" r:id="rId11"/>
    <p:sldId id="268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F8F8F8"/>
    <a:srgbClr val="FF99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603" autoAdjust="0"/>
    <p:restoredTop sz="94324" autoAdjust="0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0A32B-1830-4503-8455-24218AA0E9D4}" type="doc">
      <dgm:prSet loTypeId="urn:microsoft.com/office/officeart/2005/8/layout/radial5" loCatId="relationship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5745F5-86D2-434C-8877-94FB41883DA3}">
      <dgm:prSet phldrT="[Text]" custT="1"/>
      <dgm:spPr>
        <a:solidFill>
          <a:srgbClr val="996633"/>
        </a:solidFill>
      </dgm:spPr>
      <dgm:t>
        <a:bodyPr/>
        <a:lstStyle/>
        <a:p>
          <a:r>
            <a:rPr lang="sr-Cyrl-B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ПАД ЗАПАДНОГ РИМСКОГ ЦАРСТВА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3641C-F62A-4A12-BC34-F91A8D389C0F}" type="parTrans" cxnId="{4D826EBC-CB19-40FB-AA74-6406AD00103E}">
      <dgm:prSet/>
      <dgm:spPr/>
      <dgm:t>
        <a:bodyPr/>
        <a:lstStyle/>
        <a:p>
          <a:endParaRPr lang="en-US"/>
        </a:p>
      </dgm:t>
    </dgm:pt>
    <dgm:pt modelId="{2D92AF8E-AC9C-4C8B-81A1-F6783BAA0AA6}" type="sibTrans" cxnId="{4D826EBC-CB19-40FB-AA74-6406AD00103E}">
      <dgm:prSet/>
      <dgm:spPr/>
      <dgm:t>
        <a:bodyPr/>
        <a:lstStyle/>
        <a:p>
          <a:endParaRPr lang="en-US"/>
        </a:p>
      </dgm:t>
    </dgm:pt>
    <dgm:pt modelId="{74B40206-117B-4327-B8D1-43653540825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96633"/>
        </a:solidFill>
      </dgm:spPr>
      <dgm:t>
        <a:bodyPr/>
        <a:lstStyle/>
        <a:p>
          <a:r>
            <a:rPr lang="sr-Cyrl-B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ЕКОНОМС-КА КРИЗА</a:t>
          </a:r>
        </a:p>
      </dgm:t>
    </dgm:pt>
    <dgm:pt modelId="{3D8B1ABC-08B1-4338-818C-D6919E2DE887}" type="parTrans" cxnId="{3DD41637-7B4D-4F52-9CF2-CA1D21AFEBB8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B71D6377-9F3F-402E-BC3E-9CCCDB2EC5F1}" type="sibTrans" cxnId="{3DD41637-7B4D-4F52-9CF2-CA1D21AFEBB8}">
      <dgm:prSet/>
      <dgm:spPr/>
      <dgm:t>
        <a:bodyPr/>
        <a:lstStyle/>
        <a:p>
          <a:endParaRPr lang="en-US"/>
        </a:p>
      </dgm:t>
    </dgm:pt>
    <dgm:pt modelId="{414F12E0-1F16-4BA8-96C7-912E50DB70DA}">
      <dgm:prSet phldrT="[Text]" custT="1"/>
      <dgm:spPr>
        <a:solidFill>
          <a:srgbClr val="996633"/>
        </a:solidFill>
      </dgm:spPr>
      <dgm:t>
        <a:bodyPr/>
        <a:lstStyle/>
        <a:p>
          <a:r>
            <a:rPr lang="sr-Cyrl-B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ПОЛИТИЧ-КА КРИЗА</a:t>
          </a:r>
        </a:p>
      </dgm:t>
    </dgm:pt>
    <dgm:pt modelId="{C130F974-772A-479E-8013-8825E1EF8115}" type="parTrans" cxnId="{92A6CF0C-5704-4C72-A5BB-FD4CFB44A3BC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03494D8-0424-4C71-9820-114CC83730CF}" type="sibTrans" cxnId="{92A6CF0C-5704-4C72-A5BB-FD4CFB44A3BC}">
      <dgm:prSet/>
      <dgm:spPr/>
      <dgm:t>
        <a:bodyPr/>
        <a:lstStyle/>
        <a:p>
          <a:endParaRPr lang="en-US"/>
        </a:p>
      </dgm:t>
    </dgm:pt>
    <dgm:pt modelId="{0ADAF158-434C-4A90-8DB4-DA0B396EC42C}">
      <dgm:prSet phldrT="[Text]" custT="1"/>
      <dgm:spPr>
        <a:solidFill>
          <a:srgbClr val="996633"/>
        </a:solidFill>
      </dgm:spPr>
      <dgm:t>
        <a:bodyPr/>
        <a:lstStyle/>
        <a:p>
          <a:r>
            <a:rPr lang="sr-Cyrl-B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ВАРВАРИ И СЕОБА НАРОДА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09DA3-C6D1-4AC9-A426-A062733BA6D6}" type="parTrans" cxnId="{C010A9EA-8258-4ACB-8D24-81CF6CB6C215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F9F4C646-6A69-430F-A20C-9EF6BDC94C3E}" type="sibTrans" cxnId="{C010A9EA-8258-4ACB-8D24-81CF6CB6C215}">
      <dgm:prSet/>
      <dgm:spPr/>
      <dgm:t>
        <a:bodyPr/>
        <a:lstStyle/>
        <a:p>
          <a:endParaRPr lang="en-US"/>
        </a:p>
      </dgm:t>
    </dgm:pt>
    <dgm:pt modelId="{84F4EC80-F87D-4060-BE30-648AF1C50624}">
      <dgm:prSet custT="1"/>
      <dgm:spPr>
        <a:solidFill>
          <a:srgbClr val="996633"/>
        </a:solidFill>
      </dgm:spPr>
      <dgm:t>
        <a:bodyPr/>
        <a:lstStyle/>
        <a:p>
          <a:r>
            <a: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375. ГОД. ХУНИ-АТИЛА</a:t>
          </a:r>
        </a:p>
      </dgm:t>
    </dgm:pt>
    <dgm:pt modelId="{9C215F26-0253-4D01-84CB-D392082063A8}" type="parTrans" cxnId="{262F5DA8-A350-4F26-95CF-26F62B46B23F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3DA3EFD-083B-4E35-9B3E-DDB7037E847F}" type="sibTrans" cxnId="{262F5DA8-A350-4F26-95CF-26F62B46B23F}">
      <dgm:prSet/>
      <dgm:spPr/>
      <dgm:t>
        <a:bodyPr/>
        <a:lstStyle/>
        <a:p>
          <a:endParaRPr lang="en-US"/>
        </a:p>
      </dgm:t>
    </dgm:pt>
    <dgm:pt modelId="{4C11AC49-1635-4773-A859-5A729255CF01}">
      <dgm:prSet custT="1"/>
      <dgm:spPr>
        <a:solidFill>
          <a:srgbClr val="996633"/>
        </a:solidFill>
      </dgm:spPr>
      <dgm:t>
        <a:bodyPr/>
        <a:lstStyle/>
        <a:p>
          <a:r>
            <a:rPr lang="sr-Cyrl-B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476. ГОД. ОДОАКАР- ПАД ЗАПАДНОГ РИМСКОГ ЦАРСТВА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5B789-1DDF-47AA-BEA7-509CAB63573E}" type="parTrans" cxnId="{6EC1327B-A1D7-4442-902F-C7E1ACADECF6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3FD6CB6-F865-487F-ABDF-A15EF49B289E}" type="sibTrans" cxnId="{6EC1327B-A1D7-4442-902F-C7E1ACADECF6}">
      <dgm:prSet/>
      <dgm:spPr/>
      <dgm:t>
        <a:bodyPr/>
        <a:lstStyle/>
        <a:p>
          <a:endParaRPr lang="en-US"/>
        </a:p>
      </dgm:t>
    </dgm:pt>
    <dgm:pt modelId="{275CC816-E073-4C8B-9381-4E59C90DAFC8}">
      <dgm:prSet custT="1"/>
      <dgm:spPr>
        <a:solidFill>
          <a:srgbClr val="996633"/>
        </a:solidFill>
      </dgm:spPr>
      <dgm:t>
        <a:bodyPr/>
        <a:lstStyle/>
        <a:p>
          <a:r>
            <a:rPr lang="sr-Cyrl-B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395. ГОД. ПОДЈЕЛА РИМСКОГ ЦАРСТВА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269ED-3B1C-4E67-AEB3-8A19281F5A80}" type="parTrans" cxnId="{9A212304-6760-443C-8418-ED69EC5FEE25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03DBE9D-93BA-4D5D-BDB0-B82F7FDB6AB7}" type="sibTrans" cxnId="{9A212304-6760-443C-8418-ED69EC5FEE25}">
      <dgm:prSet/>
      <dgm:spPr/>
      <dgm:t>
        <a:bodyPr/>
        <a:lstStyle/>
        <a:p>
          <a:endParaRPr lang="en-US"/>
        </a:p>
      </dgm:t>
    </dgm:pt>
    <dgm:pt modelId="{7F9B284A-FCDF-4E59-9544-E7F4A22C6221}" type="pres">
      <dgm:prSet presAssocID="{C6F0A32B-1830-4503-8455-24218AA0E9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66799-34A2-48CD-A459-605F05906BE4}" type="pres">
      <dgm:prSet presAssocID="{F35745F5-86D2-434C-8877-94FB41883DA3}" presName="centerShape" presStyleLbl="node0" presStyleIdx="0" presStyleCnt="1" custScaleX="125935" custScaleY="126030"/>
      <dgm:spPr/>
      <dgm:t>
        <a:bodyPr/>
        <a:lstStyle/>
        <a:p>
          <a:endParaRPr lang="en-US"/>
        </a:p>
      </dgm:t>
    </dgm:pt>
    <dgm:pt modelId="{37E335D5-BE95-46A6-9049-12579C111E67}" type="pres">
      <dgm:prSet presAssocID="{3D8B1ABC-08B1-4338-818C-D6919E2DE88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F59D079-AFAF-4E1A-9573-C18E2028B6B9}" type="pres">
      <dgm:prSet presAssocID="{3D8B1ABC-08B1-4338-818C-D6919E2DE88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3523963-9C12-41F7-8ACD-5644FA9ECE7C}" type="pres">
      <dgm:prSet presAssocID="{74B40206-117B-4327-B8D1-43653540825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0A9C1-9456-4383-91EC-0C9B24490A50}" type="pres">
      <dgm:prSet presAssocID="{C130F974-772A-479E-8013-8825E1EF811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D87C1FA-53E2-4B45-ACD9-1C03AFCD1B3A}" type="pres">
      <dgm:prSet presAssocID="{C130F974-772A-479E-8013-8825E1EF811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0F930EE-9689-49D2-A57D-FC7D07A9CFF4}" type="pres">
      <dgm:prSet presAssocID="{414F12E0-1F16-4BA8-96C7-912E50DB70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0FFB-A3E6-46EF-B222-9EA5D65E28E4}" type="pres">
      <dgm:prSet presAssocID="{21809DA3-C6D1-4AC9-A426-A062733BA6D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468076A-14B9-487C-8095-2DD00CEEA84C}" type="pres">
      <dgm:prSet presAssocID="{21809DA3-C6D1-4AC9-A426-A062733BA6D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37A78A3-01A4-42C1-A99F-E143DB494CE8}" type="pres">
      <dgm:prSet presAssocID="{0ADAF158-434C-4A90-8DB4-DA0B396EC42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69FCF-1FFB-418A-A843-78BE3BF3AC51}" type="pres">
      <dgm:prSet presAssocID="{9C215F26-0253-4D01-84CB-D392082063A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5C164F1F-8F8F-49FC-B76E-652932BC27D5}" type="pres">
      <dgm:prSet presAssocID="{9C215F26-0253-4D01-84CB-D392082063A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F492D04-61D7-4472-83EB-ADEE9085EE12}" type="pres">
      <dgm:prSet presAssocID="{84F4EC80-F87D-4060-BE30-648AF1C506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54E49-C10F-44CB-8BF9-53F2ABF9F2DC}" type="pres">
      <dgm:prSet presAssocID="{C0B5B789-1DDF-47AA-BEA7-509CAB63573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9A1A4CF-2B52-436C-83F0-A695FCC7D79B}" type="pres">
      <dgm:prSet presAssocID="{C0B5B789-1DDF-47AA-BEA7-509CAB63573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CE27D2E-77D4-46FA-A891-E4940EA594FA}" type="pres">
      <dgm:prSet presAssocID="{4C11AC49-1635-4773-A859-5A729255CF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73A1B-B43D-48C0-A01D-434505475A5C}" type="pres">
      <dgm:prSet presAssocID="{588269ED-3B1C-4E67-AEB3-8A19281F5A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F437B52-ACD9-4963-B3AA-38B01A9D7E8A}" type="pres">
      <dgm:prSet presAssocID="{588269ED-3B1C-4E67-AEB3-8A19281F5A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2300E72-065C-48EA-AE49-327A5BC911B7}" type="pres">
      <dgm:prSet presAssocID="{275CC816-E073-4C8B-9381-4E59C90DAFC8}" presName="node" presStyleLbl="node1" presStyleIdx="5" presStyleCnt="6" custScaleX="107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800AB-2373-4ED8-BF73-54D3C727F5E0}" type="presOf" srcId="{C6F0A32B-1830-4503-8455-24218AA0E9D4}" destId="{7F9B284A-FCDF-4E59-9544-E7F4A22C6221}" srcOrd="0" destOrd="0" presId="urn:microsoft.com/office/officeart/2005/8/layout/radial5"/>
    <dgm:cxn modelId="{67BFD502-C605-48DA-BD9C-9F6C34931BF1}" type="presOf" srcId="{275CC816-E073-4C8B-9381-4E59C90DAFC8}" destId="{72300E72-065C-48EA-AE49-327A5BC911B7}" srcOrd="0" destOrd="0" presId="urn:microsoft.com/office/officeart/2005/8/layout/radial5"/>
    <dgm:cxn modelId="{C6DFF3E7-A697-4F9D-94A0-1392DF2C7161}" type="presOf" srcId="{C130F974-772A-479E-8013-8825E1EF8115}" destId="{ED87C1FA-53E2-4B45-ACD9-1C03AFCD1B3A}" srcOrd="1" destOrd="0" presId="urn:microsoft.com/office/officeart/2005/8/layout/radial5"/>
    <dgm:cxn modelId="{23BEC4AD-A62A-4E70-BC1A-8B76ED5942D9}" type="presOf" srcId="{414F12E0-1F16-4BA8-96C7-912E50DB70DA}" destId="{00F930EE-9689-49D2-A57D-FC7D07A9CFF4}" srcOrd="0" destOrd="0" presId="urn:microsoft.com/office/officeart/2005/8/layout/radial5"/>
    <dgm:cxn modelId="{1BDB94B2-755B-4BC1-9391-0FE82BD8CB52}" type="presOf" srcId="{9C215F26-0253-4D01-84CB-D392082063A8}" destId="{5C164F1F-8F8F-49FC-B76E-652932BC27D5}" srcOrd="1" destOrd="0" presId="urn:microsoft.com/office/officeart/2005/8/layout/radial5"/>
    <dgm:cxn modelId="{9A212304-6760-443C-8418-ED69EC5FEE25}" srcId="{F35745F5-86D2-434C-8877-94FB41883DA3}" destId="{275CC816-E073-4C8B-9381-4E59C90DAFC8}" srcOrd="5" destOrd="0" parTransId="{588269ED-3B1C-4E67-AEB3-8A19281F5A80}" sibTransId="{503DBE9D-93BA-4D5D-BDB0-B82F7FDB6AB7}"/>
    <dgm:cxn modelId="{262F5DA8-A350-4F26-95CF-26F62B46B23F}" srcId="{F35745F5-86D2-434C-8877-94FB41883DA3}" destId="{84F4EC80-F87D-4060-BE30-648AF1C50624}" srcOrd="3" destOrd="0" parTransId="{9C215F26-0253-4D01-84CB-D392082063A8}" sibTransId="{73DA3EFD-083B-4E35-9B3E-DDB7037E847F}"/>
    <dgm:cxn modelId="{83623D5C-609A-448D-AF72-923F7E98F86E}" type="presOf" srcId="{21809DA3-C6D1-4AC9-A426-A062733BA6D6}" destId="{4468076A-14B9-487C-8095-2DD00CEEA84C}" srcOrd="1" destOrd="0" presId="urn:microsoft.com/office/officeart/2005/8/layout/radial5"/>
    <dgm:cxn modelId="{289C0501-B783-4D50-893E-DCAA52C35B77}" type="presOf" srcId="{C0B5B789-1DDF-47AA-BEA7-509CAB63573E}" destId="{6FC54E49-C10F-44CB-8BF9-53F2ABF9F2DC}" srcOrd="0" destOrd="0" presId="urn:microsoft.com/office/officeart/2005/8/layout/radial5"/>
    <dgm:cxn modelId="{460D63D7-4EF2-4DE0-9A08-4E0586A81676}" type="presOf" srcId="{0ADAF158-434C-4A90-8DB4-DA0B396EC42C}" destId="{537A78A3-01A4-42C1-A99F-E143DB494CE8}" srcOrd="0" destOrd="0" presId="urn:microsoft.com/office/officeart/2005/8/layout/radial5"/>
    <dgm:cxn modelId="{7B99BEF5-02F2-49A8-977E-321D262105CA}" type="presOf" srcId="{3D8B1ABC-08B1-4338-818C-D6919E2DE887}" destId="{2F59D079-AFAF-4E1A-9573-C18E2028B6B9}" srcOrd="1" destOrd="0" presId="urn:microsoft.com/office/officeart/2005/8/layout/radial5"/>
    <dgm:cxn modelId="{4D826EBC-CB19-40FB-AA74-6406AD00103E}" srcId="{C6F0A32B-1830-4503-8455-24218AA0E9D4}" destId="{F35745F5-86D2-434C-8877-94FB41883DA3}" srcOrd="0" destOrd="0" parTransId="{4173641C-F62A-4A12-BC34-F91A8D389C0F}" sibTransId="{2D92AF8E-AC9C-4C8B-81A1-F6783BAA0AA6}"/>
    <dgm:cxn modelId="{46AAE87D-C08A-4EFF-863B-F4F9582B80EC}" type="presOf" srcId="{588269ED-3B1C-4E67-AEB3-8A19281F5A80}" destId="{48B73A1B-B43D-48C0-A01D-434505475A5C}" srcOrd="0" destOrd="0" presId="urn:microsoft.com/office/officeart/2005/8/layout/radial5"/>
    <dgm:cxn modelId="{3DD41637-7B4D-4F52-9CF2-CA1D21AFEBB8}" srcId="{F35745F5-86D2-434C-8877-94FB41883DA3}" destId="{74B40206-117B-4327-B8D1-436535408252}" srcOrd="0" destOrd="0" parTransId="{3D8B1ABC-08B1-4338-818C-D6919E2DE887}" sibTransId="{B71D6377-9F3F-402E-BC3E-9CCCDB2EC5F1}"/>
    <dgm:cxn modelId="{92A6CF0C-5704-4C72-A5BB-FD4CFB44A3BC}" srcId="{F35745F5-86D2-434C-8877-94FB41883DA3}" destId="{414F12E0-1F16-4BA8-96C7-912E50DB70DA}" srcOrd="1" destOrd="0" parTransId="{C130F974-772A-479E-8013-8825E1EF8115}" sibTransId="{903494D8-0424-4C71-9820-114CC83730CF}"/>
    <dgm:cxn modelId="{2887128B-7B05-4734-9BE2-264B7721D5F3}" type="presOf" srcId="{3D8B1ABC-08B1-4338-818C-D6919E2DE887}" destId="{37E335D5-BE95-46A6-9049-12579C111E67}" srcOrd="0" destOrd="0" presId="urn:microsoft.com/office/officeart/2005/8/layout/radial5"/>
    <dgm:cxn modelId="{4668652E-4C32-4720-B890-92A6855D746C}" type="presOf" srcId="{4C11AC49-1635-4773-A859-5A729255CF01}" destId="{4CE27D2E-77D4-46FA-A891-E4940EA594FA}" srcOrd="0" destOrd="0" presId="urn:microsoft.com/office/officeart/2005/8/layout/radial5"/>
    <dgm:cxn modelId="{B2762326-A3E2-481F-A491-0D5D1037322A}" type="presOf" srcId="{9C215F26-0253-4D01-84CB-D392082063A8}" destId="{7F869FCF-1FFB-418A-A843-78BE3BF3AC51}" srcOrd="0" destOrd="0" presId="urn:microsoft.com/office/officeart/2005/8/layout/radial5"/>
    <dgm:cxn modelId="{A0851BB4-992E-4C32-B5B2-1794F3F237AD}" type="presOf" srcId="{C130F974-772A-479E-8013-8825E1EF8115}" destId="{5E80A9C1-9456-4383-91EC-0C9B24490A50}" srcOrd="0" destOrd="0" presId="urn:microsoft.com/office/officeart/2005/8/layout/radial5"/>
    <dgm:cxn modelId="{386EB233-67E4-4B7F-9C19-64D53A37367F}" type="presOf" srcId="{588269ED-3B1C-4E67-AEB3-8A19281F5A80}" destId="{3F437B52-ACD9-4963-B3AA-38B01A9D7E8A}" srcOrd="1" destOrd="0" presId="urn:microsoft.com/office/officeart/2005/8/layout/radial5"/>
    <dgm:cxn modelId="{AD99F658-770B-4202-A3A8-54E52D3BBDB6}" type="presOf" srcId="{21809DA3-C6D1-4AC9-A426-A062733BA6D6}" destId="{6B250FFB-A3E6-46EF-B222-9EA5D65E28E4}" srcOrd="0" destOrd="0" presId="urn:microsoft.com/office/officeart/2005/8/layout/radial5"/>
    <dgm:cxn modelId="{6170AA38-314D-46A3-B2C2-4C350652D90A}" type="presOf" srcId="{F35745F5-86D2-434C-8877-94FB41883DA3}" destId="{4B066799-34A2-48CD-A459-605F05906BE4}" srcOrd="0" destOrd="0" presId="urn:microsoft.com/office/officeart/2005/8/layout/radial5"/>
    <dgm:cxn modelId="{6EC1327B-A1D7-4442-902F-C7E1ACADECF6}" srcId="{F35745F5-86D2-434C-8877-94FB41883DA3}" destId="{4C11AC49-1635-4773-A859-5A729255CF01}" srcOrd="4" destOrd="0" parTransId="{C0B5B789-1DDF-47AA-BEA7-509CAB63573E}" sibTransId="{93FD6CB6-F865-487F-ABDF-A15EF49B289E}"/>
    <dgm:cxn modelId="{47F3B5B2-582B-45FD-8FB2-94BC6726894A}" type="presOf" srcId="{C0B5B789-1DDF-47AA-BEA7-509CAB63573E}" destId="{E9A1A4CF-2B52-436C-83F0-A695FCC7D79B}" srcOrd="1" destOrd="0" presId="urn:microsoft.com/office/officeart/2005/8/layout/radial5"/>
    <dgm:cxn modelId="{C010A9EA-8258-4ACB-8D24-81CF6CB6C215}" srcId="{F35745F5-86D2-434C-8877-94FB41883DA3}" destId="{0ADAF158-434C-4A90-8DB4-DA0B396EC42C}" srcOrd="2" destOrd="0" parTransId="{21809DA3-C6D1-4AC9-A426-A062733BA6D6}" sibTransId="{F9F4C646-6A69-430F-A20C-9EF6BDC94C3E}"/>
    <dgm:cxn modelId="{AD3BAB9C-70D7-4393-9C66-A192FC3FF375}" type="presOf" srcId="{74B40206-117B-4327-B8D1-436535408252}" destId="{53523963-9C12-41F7-8ACD-5644FA9ECE7C}" srcOrd="0" destOrd="0" presId="urn:microsoft.com/office/officeart/2005/8/layout/radial5"/>
    <dgm:cxn modelId="{6BD0EF42-4A42-4734-9303-A599EDA1C876}" type="presOf" srcId="{84F4EC80-F87D-4060-BE30-648AF1C50624}" destId="{4F492D04-61D7-4472-83EB-ADEE9085EE12}" srcOrd="0" destOrd="0" presId="urn:microsoft.com/office/officeart/2005/8/layout/radial5"/>
    <dgm:cxn modelId="{770E78A6-DB64-415D-BD36-F07141B022B9}" type="presParOf" srcId="{7F9B284A-FCDF-4E59-9544-E7F4A22C6221}" destId="{4B066799-34A2-48CD-A459-605F05906BE4}" srcOrd="0" destOrd="0" presId="urn:microsoft.com/office/officeart/2005/8/layout/radial5"/>
    <dgm:cxn modelId="{DBA4819C-3D37-4162-9616-22BFAE15213A}" type="presParOf" srcId="{7F9B284A-FCDF-4E59-9544-E7F4A22C6221}" destId="{37E335D5-BE95-46A6-9049-12579C111E67}" srcOrd="1" destOrd="0" presId="urn:microsoft.com/office/officeart/2005/8/layout/radial5"/>
    <dgm:cxn modelId="{99E0BCD7-8AE0-4668-9B93-5F01BE6125B2}" type="presParOf" srcId="{37E335D5-BE95-46A6-9049-12579C111E67}" destId="{2F59D079-AFAF-4E1A-9573-C18E2028B6B9}" srcOrd="0" destOrd="0" presId="urn:microsoft.com/office/officeart/2005/8/layout/radial5"/>
    <dgm:cxn modelId="{75BB6588-E39B-4E93-85CB-D53F360CC976}" type="presParOf" srcId="{7F9B284A-FCDF-4E59-9544-E7F4A22C6221}" destId="{53523963-9C12-41F7-8ACD-5644FA9ECE7C}" srcOrd="2" destOrd="0" presId="urn:microsoft.com/office/officeart/2005/8/layout/radial5"/>
    <dgm:cxn modelId="{20CAB933-027A-462E-94F4-0D26E2DA8950}" type="presParOf" srcId="{7F9B284A-FCDF-4E59-9544-E7F4A22C6221}" destId="{5E80A9C1-9456-4383-91EC-0C9B24490A50}" srcOrd="3" destOrd="0" presId="urn:microsoft.com/office/officeart/2005/8/layout/radial5"/>
    <dgm:cxn modelId="{5E53F5E9-7143-465A-92FC-07FF2774C06A}" type="presParOf" srcId="{5E80A9C1-9456-4383-91EC-0C9B24490A50}" destId="{ED87C1FA-53E2-4B45-ACD9-1C03AFCD1B3A}" srcOrd="0" destOrd="0" presId="urn:microsoft.com/office/officeart/2005/8/layout/radial5"/>
    <dgm:cxn modelId="{D138C9E4-E3CF-4574-94E4-C6C5374A5A1F}" type="presParOf" srcId="{7F9B284A-FCDF-4E59-9544-E7F4A22C6221}" destId="{00F930EE-9689-49D2-A57D-FC7D07A9CFF4}" srcOrd="4" destOrd="0" presId="urn:microsoft.com/office/officeart/2005/8/layout/radial5"/>
    <dgm:cxn modelId="{2299824D-8FFF-497E-9AD6-6732B838B604}" type="presParOf" srcId="{7F9B284A-FCDF-4E59-9544-E7F4A22C6221}" destId="{6B250FFB-A3E6-46EF-B222-9EA5D65E28E4}" srcOrd="5" destOrd="0" presId="urn:microsoft.com/office/officeart/2005/8/layout/radial5"/>
    <dgm:cxn modelId="{0CD15AB4-DE7B-41E7-BC9D-B067A5578451}" type="presParOf" srcId="{6B250FFB-A3E6-46EF-B222-9EA5D65E28E4}" destId="{4468076A-14B9-487C-8095-2DD00CEEA84C}" srcOrd="0" destOrd="0" presId="urn:microsoft.com/office/officeart/2005/8/layout/radial5"/>
    <dgm:cxn modelId="{BC82CCBF-41F3-4A68-B5B8-DAB44934BD34}" type="presParOf" srcId="{7F9B284A-FCDF-4E59-9544-E7F4A22C6221}" destId="{537A78A3-01A4-42C1-A99F-E143DB494CE8}" srcOrd="6" destOrd="0" presId="urn:microsoft.com/office/officeart/2005/8/layout/radial5"/>
    <dgm:cxn modelId="{980664AD-BF50-47D4-9149-222B0EBED8AB}" type="presParOf" srcId="{7F9B284A-FCDF-4E59-9544-E7F4A22C6221}" destId="{7F869FCF-1FFB-418A-A843-78BE3BF3AC51}" srcOrd="7" destOrd="0" presId="urn:microsoft.com/office/officeart/2005/8/layout/radial5"/>
    <dgm:cxn modelId="{E45DC692-FAAC-45E1-95BE-540F134E58C2}" type="presParOf" srcId="{7F869FCF-1FFB-418A-A843-78BE3BF3AC51}" destId="{5C164F1F-8F8F-49FC-B76E-652932BC27D5}" srcOrd="0" destOrd="0" presId="urn:microsoft.com/office/officeart/2005/8/layout/radial5"/>
    <dgm:cxn modelId="{D5F475B6-4DDC-4784-8634-8ED1AD14873F}" type="presParOf" srcId="{7F9B284A-FCDF-4E59-9544-E7F4A22C6221}" destId="{4F492D04-61D7-4472-83EB-ADEE9085EE12}" srcOrd="8" destOrd="0" presId="urn:microsoft.com/office/officeart/2005/8/layout/radial5"/>
    <dgm:cxn modelId="{A995776E-49FB-4280-8AD1-555A392C6FCB}" type="presParOf" srcId="{7F9B284A-FCDF-4E59-9544-E7F4A22C6221}" destId="{6FC54E49-C10F-44CB-8BF9-53F2ABF9F2DC}" srcOrd="9" destOrd="0" presId="urn:microsoft.com/office/officeart/2005/8/layout/radial5"/>
    <dgm:cxn modelId="{7B8A1AAF-A30C-4F77-B42B-F6519E693CE3}" type="presParOf" srcId="{6FC54E49-C10F-44CB-8BF9-53F2ABF9F2DC}" destId="{E9A1A4CF-2B52-436C-83F0-A695FCC7D79B}" srcOrd="0" destOrd="0" presId="urn:microsoft.com/office/officeart/2005/8/layout/radial5"/>
    <dgm:cxn modelId="{21322A03-AC8F-4736-BF22-C612B4C13BD8}" type="presParOf" srcId="{7F9B284A-FCDF-4E59-9544-E7F4A22C6221}" destId="{4CE27D2E-77D4-46FA-A891-E4940EA594FA}" srcOrd="10" destOrd="0" presId="urn:microsoft.com/office/officeart/2005/8/layout/radial5"/>
    <dgm:cxn modelId="{14DFED38-30E9-4969-A2AF-231F9D5AA257}" type="presParOf" srcId="{7F9B284A-FCDF-4E59-9544-E7F4A22C6221}" destId="{48B73A1B-B43D-48C0-A01D-434505475A5C}" srcOrd="11" destOrd="0" presId="urn:microsoft.com/office/officeart/2005/8/layout/radial5"/>
    <dgm:cxn modelId="{B89D7203-D65A-449F-A9F0-05A8A7613D27}" type="presParOf" srcId="{48B73A1B-B43D-48C0-A01D-434505475A5C}" destId="{3F437B52-ACD9-4963-B3AA-38B01A9D7E8A}" srcOrd="0" destOrd="0" presId="urn:microsoft.com/office/officeart/2005/8/layout/radial5"/>
    <dgm:cxn modelId="{C0C9AED2-37C5-475D-A971-39E3BCF5881C}" type="presParOf" srcId="{7F9B284A-FCDF-4E59-9544-E7F4A22C6221}" destId="{72300E72-065C-48EA-AE49-327A5BC911B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DB862-18FA-475D-8FCA-591F7297C4BB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242FA-5B7C-4EE3-B52F-531BE4D9CC7B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15629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42FA-5B7C-4EE3-B52F-531BE4D9CC7B}" type="slidenum">
              <a:rPr lang="sr-Latn-CS" smtClean="0"/>
              <a:pPr/>
              <a:t>1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58096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42FA-5B7C-4EE3-B52F-531BE4D9CC7B}" type="slidenum">
              <a:rPr lang="sr-Latn-CS" smtClean="0"/>
              <a:pPr/>
              <a:t>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21037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42FA-5B7C-4EE3-B52F-531BE4D9CC7B}" type="slidenum">
              <a:rPr lang="sr-Latn-CS" smtClean="0"/>
              <a:pPr/>
              <a:t>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15550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42FA-5B7C-4EE3-B52F-531BE4D9CC7B}" type="slidenum">
              <a:rPr lang="sr-Latn-CS" smtClean="0"/>
              <a:pPr/>
              <a:t>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8425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BC41-BB86-4AAF-A30C-40646E91ADF2}" type="datetimeFigureOut">
              <a:rPr lang="sr-Latn-CS" smtClean="0"/>
              <a:pPr/>
              <a:t>23.4.2020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F404-46F0-4319-97AE-E8D93DE30DB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 descr="C:\Documents and Settings\Administrator.WOJOJ-B18805D0C\Desktop\ISTORIJ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827" y="1112172"/>
            <a:ext cx="3432345" cy="1524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79" y="3825317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C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азред - Историја</a:t>
            </a:r>
          </a:p>
        </p:txBody>
      </p:sp>
    </p:spTree>
    <p:extLst>
      <p:ext uri="{BB962C8B-B14F-4D97-AF65-F5344CB8AC3E}">
        <p14:creationId xmlns:p14="http://schemas.microsoft.com/office/powerpoint/2010/main" xmlns="" val="28326412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45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2843807" y="95597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ОСМОСМЈЕРКА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8428417"/>
              </p:ext>
            </p:extLst>
          </p:nvPr>
        </p:nvGraphicFramePr>
        <p:xfrm>
          <a:off x="1151621" y="1936246"/>
          <a:ext cx="5148570" cy="37970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14857"/>
                <a:gridCol w="514857"/>
                <a:gridCol w="514857"/>
                <a:gridCol w="514857"/>
                <a:gridCol w="514857"/>
                <a:gridCol w="514857"/>
                <a:gridCol w="514857"/>
                <a:gridCol w="514857"/>
                <a:gridCol w="514857"/>
                <a:gridCol w="514857"/>
              </a:tblGrid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К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О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С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Т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А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Т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И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Њ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Д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Г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Ј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Б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Ч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Л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Е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Ф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У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Р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С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Б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Е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Ђ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К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О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Г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Т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А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Т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И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Л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А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Ј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Д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Г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Г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Љ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О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В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Г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О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Д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А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В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З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Г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Ф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С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Ј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У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Ј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Д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К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Б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У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И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Б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К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Ф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М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Ш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Х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С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Д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Ј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В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У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М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К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Ч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Д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Т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С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Е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А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И</a:t>
                      </a:r>
                      <a:endParaRPr lang="en-US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187625" y="1941071"/>
            <a:ext cx="5112566" cy="40010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2714765" y="4219057"/>
            <a:ext cx="2524347" cy="504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3129375" y="3603167"/>
            <a:ext cx="3792189" cy="468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3932" y="3208911"/>
            <a:ext cx="2538028" cy="40010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62407" y="4460405"/>
            <a:ext cx="2057665" cy="40010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9646" y="1962360"/>
            <a:ext cx="1762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Појмови:</a:t>
            </a:r>
          </a:p>
          <a:p>
            <a:r>
              <a:rPr lang="sr-Cyrl-B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</a:t>
            </a:r>
            <a:endParaRPr lang="sr-Cyrl-B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Атила</a:t>
            </a:r>
            <a:endParaRPr lang="sr-Cyrl-B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Хуни</a:t>
            </a:r>
            <a:endParaRPr lang="sr-Cyrl-B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Теодосије</a:t>
            </a:r>
            <a:endParaRPr lang="sr-Cyrl-B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sr-Cyrl-B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2791099"/>
              </p:ext>
            </p:extLst>
          </p:nvPr>
        </p:nvGraphicFramePr>
        <p:xfrm>
          <a:off x="2388096" y="2276872"/>
          <a:ext cx="4488160" cy="3168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4080"/>
                <a:gridCol w="2244080"/>
              </a:tblGrid>
              <a:tr h="1584176">
                <a:tc>
                  <a:txBody>
                    <a:bodyPr/>
                    <a:lstStyle/>
                    <a:p>
                      <a:pPr algn="ctr"/>
                      <a:endParaRPr lang="sr-Cyrl-BA" i="1" dirty="0" smtClean="0"/>
                    </a:p>
                    <a:p>
                      <a:pPr algn="ctr"/>
                      <a:endParaRPr lang="sr-Cyrl-BA" i="1" dirty="0" smtClean="0"/>
                    </a:p>
                    <a:p>
                      <a:pPr algn="ctr"/>
                      <a:r>
                        <a:rPr lang="sr-Cyrl-BA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ХУНИ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i="1" dirty="0" smtClean="0"/>
                    </a:p>
                    <a:p>
                      <a:pPr algn="ctr"/>
                      <a:endParaRPr lang="sr-Cyrl-BA" i="1" dirty="0" smtClean="0"/>
                    </a:p>
                    <a:p>
                      <a:pPr algn="ctr"/>
                      <a:r>
                        <a:rPr lang="sr-Cyrl-BA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АТИЛА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sr-Cyrl-BA" dirty="0" smtClean="0"/>
                    </a:p>
                    <a:p>
                      <a:pPr algn="ctr"/>
                      <a:endParaRPr lang="sr-Cyrl-BA" sz="1800" b="0" dirty="0" smtClean="0">
                        <a:latin typeface="+mn-lt"/>
                        <a:cs typeface="+mn-cs"/>
                      </a:endParaRPr>
                    </a:p>
                    <a:p>
                      <a:pPr algn="ctr"/>
                      <a:r>
                        <a:rPr lang="sr-Cyrl-B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BA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375. ГОДИНА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7804" y="95597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  НЕДОСТАЈЕ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4713668" y="3933056"/>
            <a:ext cx="2090580" cy="14401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34822" y="41490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СЕОБА НАРОДА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6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 descr="C:\Documents and Settings\Administrator.WOJOJ-B18805D0C\Desktop\ISTORIJ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604999"/>
            <a:ext cx="61216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ПОНАВЉАЊЕ ГРАДИВА</a:t>
            </a:r>
          </a:p>
          <a:p>
            <a:endParaRPr lang="sr-Cyrl-C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1.РИМ У ДОБА ЦАРСТВА </a:t>
            </a:r>
          </a:p>
          <a:p>
            <a:r>
              <a:rPr lang="sr-Cyrl-C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87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C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 ЗАПАДНОГ РИМСКОГ ЦАРСТВА</a:t>
            </a:r>
          </a:p>
          <a:p>
            <a:r>
              <a:rPr lang="sr-Cyrl-C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 91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 descr="C:\Documents and Settings\Administrator.WOJOJ-B18805D0C\Desktop\ISTORIJ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8572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CS" sz="24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2976" y="2143116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 У ИСТОРИЈИ </a:t>
            </a:r>
            <a:r>
              <a:rPr lang="en-US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РИМА</a:t>
            </a:r>
            <a:endParaRPr lang="sr-Cyrl-C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 краљевства     753.год.п.н.е.-509.год.п.н.е.</a:t>
            </a:r>
          </a:p>
          <a:p>
            <a:pPr>
              <a:buFont typeface="Wingdings" pitchFamily="2" charset="2"/>
              <a:buChar char="v"/>
            </a:pPr>
            <a:endPara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 републике         509.год.п.н.е.-27.год.п.н.е.</a:t>
            </a:r>
          </a:p>
          <a:p>
            <a:pPr>
              <a:buFont typeface="Wingdings" pitchFamily="2" charset="2"/>
              <a:buChar char="v"/>
            </a:pPr>
            <a:endPara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  царства         27.год.п.н.е.-476.год.нове ере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714356"/>
            <a:ext cx="5196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1.</a:t>
            </a:r>
            <a:r>
              <a:rPr lang="sr-Cyrl-CS" sz="2400" b="1" u="sng" dirty="0" smtClean="0"/>
              <a:t>РИМ У ДОБА ЦАРСТВА</a:t>
            </a:r>
          </a:p>
          <a:p>
            <a:r>
              <a:rPr lang="sr-Cyrl-CS" sz="2400" b="1" u="sng" dirty="0" smtClean="0"/>
              <a:t>2.ПАД ЗАПАДНОГ РИМСКОГ ЦАРСТВА</a:t>
            </a:r>
            <a:endParaRPr lang="sr-Cyrl-CS" sz="2400" b="1" dirty="0" smtClean="0"/>
          </a:p>
          <a:p>
            <a:endParaRPr lang="sr-Latn-CS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 descr="C:\Documents and Settings\Administrator.WOJOJ-B18805D0C\Desktop\ISTORIJ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Podele Rimskog carstva - staririm2002znanje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943" y="1142984"/>
            <a:ext cx="7358114" cy="4572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64291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C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50004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u="sng" dirty="0" smtClean="0"/>
              <a:t>РИМ У ДОБА ЦАРСТВА</a:t>
            </a:r>
            <a:endParaRPr lang="sr-Latn-CS" sz="2400" b="1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846138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ПОДЈЕЛА РИМСКОГ ЦАРСТВА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44" y="1466782"/>
            <a:ext cx="6564511" cy="39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9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30" y="0"/>
            <a:ext cx="9154530" cy="6858000"/>
          </a:xfr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351146242"/>
              </p:ext>
            </p:extLst>
          </p:nvPr>
        </p:nvGraphicFramePr>
        <p:xfrm>
          <a:off x="899592" y="394144"/>
          <a:ext cx="7632848" cy="61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252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453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50511" y="153253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АНАГРАМИ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8822" y="2564904"/>
            <a:ext cx="2597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  <a:endParaRPr lang="sr-Cyrl-BA" b="1" i="1" dirty="0" smtClean="0"/>
          </a:p>
          <a:p>
            <a:endParaRPr lang="sr-Cyrl-BA" sz="2400" b="1" i="1" dirty="0"/>
          </a:p>
          <a:p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</a:t>
            </a:r>
            <a:endParaRPr lang="sr-Cyrl-B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400" b="1" i="1" dirty="0" smtClean="0"/>
          </a:p>
          <a:p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sr-Cyrl-B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400" b="1" dirty="0" smtClean="0"/>
          </a:p>
          <a:p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ХУНИ</a:t>
            </a:r>
            <a:endParaRPr lang="sr-Cyrl-B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564904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 Р</a:t>
            </a:r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endParaRPr lang="sr-Cyrl-B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СНТАТНОИК</a:t>
            </a:r>
          </a:p>
          <a:p>
            <a:endParaRPr lang="sr-Cyrl-B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ГСТУВА</a:t>
            </a:r>
          </a:p>
          <a:p>
            <a:endParaRPr lang="sr-Cyrl-B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Х У И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642918"/>
            <a:ext cx="41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u="sng" dirty="0" smtClean="0"/>
              <a:t>ЗАНИМЉИВА   ИСТОРИЈА</a:t>
            </a:r>
            <a:endParaRPr lang="sr-Latn-CS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5364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1" y="1916833"/>
            <a:ext cx="1635333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857654"/>
            <a:ext cx="2773920" cy="1585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1831468"/>
            <a:ext cx="6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`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470" y="1706176"/>
            <a:ext cx="920576" cy="1182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016" y="1831467"/>
            <a:ext cx="6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`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2370075"/>
            <a:ext cx="131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И +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969221"/>
            <a:ext cx="2084525" cy="1315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022" y="1700808"/>
            <a:ext cx="920576" cy="11827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746" y="1706176"/>
            <a:ext cx="920576" cy="11827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03883" y="5139950"/>
            <a:ext cx="349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ОКТАВИЈАН АВГУСТ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2926" y="4047231"/>
            <a:ext cx="55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 МЈЕСЕЦ У ГОДИНИ </a:t>
            </a:r>
            <a:endParaRPr lang="en-US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1000108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u="sng" dirty="0" smtClean="0"/>
              <a:t>Р  Е  Б  У  С</a:t>
            </a:r>
            <a:endParaRPr lang="sr-Latn-CS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37847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254</Words>
  <Application>Microsoft Office PowerPoint</Application>
  <PresentationFormat>On-screen Show (4:3)</PresentationFormat>
  <Paragraphs>162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wojoj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50</cp:revision>
  <dcterms:created xsi:type="dcterms:W3CDTF">2020-04-14T19:25:19Z</dcterms:created>
  <dcterms:modified xsi:type="dcterms:W3CDTF">2020-04-23T18:28:20Z</dcterms:modified>
</cp:coreProperties>
</file>