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5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4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DAB8-044B-44A1-A375-BC67BCCF390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BA03-DA12-472A-A51D-1E07EF14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Povrtnjak\food-borders-cliparts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/>
          <a:stretch/>
        </p:blipFill>
        <p:spPr bwMode="auto">
          <a:xfrm>
            <a:off x="827584" y="1066800"/>
            <a:ext cx="7416824" cy="54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6980312" cy="1470025"/>
          </a:xfrm>
        </p:spPr>
        <p:txBody>
          <a:bodyPr>
            <a:normAutofit/>
          </a:bodyPr>
          <a:lstStyle/>
          <a:p>
            <a:r>
              <a:rPr lang="sr-Cyrl-RS" sz="8000" dirty="0" smtClean="0">
                <a:latin typeface="Comic Sans MS" panose="030F0702030302020204" pitchFamily="66" charset="0"/>
              </a:rPr>
              <a:t>ПОВРТЊАК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b="1" dirty="0" smtClean="0"/>
              <a:t>ФОРМИРАЈ СВОЈУ БАШТУ ЦРТАЈУЋИ У ГРЕДИЦЕ ОНОЛИКО БИЉАКА КОЛИКО ЈЕ ЗАДАНО. </a:t>
            </a:r>
            <a:br>
              <a:rPr lang="sr-Cyrl-RS" sz="2800" b="1" dirty="0" smtClean="0"/>
            </a:br>
            <a:r>
              <a:rPr lang="sr-Cyrl-RS" sz="2800" b="1" dirty="0" smtClean="0"/>
              <a:t>ЦРТЕЖ ОБОЈИ!</a:t>
            </a:r>
            <a:endParaRPr lang="en-US" sz="2800" b="1" dirty="0"/>
          </a:p>
        </p:txBody>
      </p:sp>
      <p:pic>
        <p:nvPicPr>
          <p:cNvPr id="12290" name="Picture 2" descr="C:\Users\Dell\Pictures\2020-03-23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1652" r="6793" b="13349"/>
          <a:stretch/>
        </p:blipFill>
        <p:spPr bwMode="auto">
          <a:xfrm rot="5400000">
            <a:off x="2129706" y="-144856"/>
            <a:ext cx="4812580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8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6279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КОРИСТЕЋИ РАЗНЕ ВРСТЕ ПОВРЋА СЛОЖИТЕ СЕБИ УЖИНУ НА ЗАНИМЉИВ НАЧИН.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 descr="C:\Users\Dell\Desktop\Povrtnjak\52fec92706abcce0b82eca9016550c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362"/>
            <a:ext cx="3756075" cy="62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Dell\Desktop\Povrtnjak\ca407f6378690765029fa58a45ae53c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5689" cy="43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esktop\Povrtnjak\a6b3ddeee1f2f002b4d5b7bad148ddc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7" b="5240"/>
          <a:stretch/>
        </p:blipFill>
        <p:spPr bwMode="auto">
          <a:xfrm>
            <a:off x="5508104" y="3501008"/>
            <a:ext cx="3363540" cy="31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Dell\Desktop\Povrtnjak\feb0764ff4f86439b8f977bef8d867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4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293496" cy="1440160"/>
          </a:xfrm>
        </p:spPr>
        <p:txBody>
          <a:bodyPr>
            <a:noAutofit/>
          </a:bodyPr>
          <a:lstStyle/>
          <a:p>
            <a:pPr algn="r"/>
            <a:r>
              <a:rPr lang="sr-Cyrl-RS" sz="5400" b="1" dirty="0" smtClean="0">
                <a:latin typeface="Comic Sans MS" panose="030F0702030302020204" pitchFamily="66" charset="0"/>
              </a:rPr>
              <a:t>ПОВРТЊАК ИЛИ БАШТА  ЈЕ МЈЕСТО </a:t>
            </a:r>
            <a:br>
              <a:rPr lang="sr-Cyrl-RS" sz="5400" b="1" dirty="0" smtClean="0">
                <a:latin typeface="Comic Sans MS" panose="030F0702030302020204" pitchFamily="66" charset="0"/>
              </a:rPr>
            </a:br>
            <a:r>
              <a:rPr lang="sr-Cyrl-RS" sz="5400" b="1" dirty="0" smtClean="0">
                <a:latin typeface="Comic Sans MS" panose="030F0702030302020204" pitchFamily="66" charset="0"/>
              </a:rPr>
              <a:t>ГДЈЕ СЕ </a:t>
            </a:r>
            <a:br>
              <a:rPr lang="sr-Cyrl-RS" sz="5400" b="1" dirty="0" smtClean="0">
                <a:latin typeface="Comic Sans MS" panose="030F0702030302020204" pitchFamily="66" charset="0"/>
              </a:rPr>
            </a:br>
            <a:r>
              <a:rPr lang="sr-Cyrl-RS" sz="5400" b="1" dirty="0" smtClean="0">
                <a:latin typeface="Comic Sans MS" panose="030F0702030302020204" pitchFamily="66" charset="0"/>
              </a:rPr>
              <a:t>УЗГАЈА </a:t>
            </a:r>
            <a:br>
              <a:rPr lang="sr-Cyrl-RS" sz="5400" b="1" dirty="0" smtClean="0">
                <a:latin typeface="Comic Sans MS" panose="030F0702030302020204" pitchFamily="66" charset="0"/>
              </a:rPr>
            </a:br>
            <a:r>
              <a:rPr lang="sr-Cyrl-RS" sz="5400" b="1" dirty="0" smtClean="0">
                <a:latin typeface="Comic Sans MS" panose="030F0702030302020204" pitchFamily="66" charset="0"/>
              </a:rPr>
              <a:t>ПОВРЋЕ.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Dell\Desktop\Povrtnjak\planting-vegetables-clipart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259537" cy="33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8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Desktop\Povrtnjak\dig-the-ground-vector-18936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15347" y="38969"/>
            <a:ext cx="9128653" cy="68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sr-Cyrl-RS" b="1" dirty="0" smtClean="0">
                <a:latin typeface="Comic Sans MS" panose="030F0702030302020204" pitchFamily="66" charset="0"/>
              </a:rPr>
              <a:t>У ПОВРТЊАКУ РАДЕ ПОВРТЛАРИ ИЛИ БАШТОВАНИ.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ПОВРЋЕ КОЈЕ СЕ УЗГАЈА У НАШИМ КРАЈЕВИМА: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996952"/>
            <a:ext cx="1656184" cy="690090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ПАПРИКА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200" y="2022767"/>
            <a:ext cx="2016224" cy="639762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КРАСТАВАЦ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Dell\Desktop\Povrtnjak\2aaf0ee423e32f8bbe39c8308883e94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746648" cy="25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Povrtnjak\6df9ec974f6e33408bb64ea723f379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085312" cy="26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Povrtnjak\c8c99f680762fc0e15f9e7c26cfa02a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2478" r="11431" b="4615"/>
          <a:stretch/>
        </p:blipFill>
        <p:spPr bwMode="auto">
          <a:xfrm>
            <a:off x="3099696" y="2276872"/>
            <a:ext cx="2520886" cy="24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Povrtnjak\istockphoto-517865590-612x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19" y="4669690"/>
            <a:ext cx="1812925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388031" y="1700808"/>
            <a:ext cx="194421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ПАРАДАЈЗ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04155" y="4669690"/>
            <a:ext cx="828092" cy="690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ЛУК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8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latin typeface="Comic Sans MS" panose="030F0702030302020204" pitchFamily="66" charset="0"/>
              </a:rPr>
              <a:t>ПОВРЋЕ КОЈЕ СЕ УЗГАЈА У НАШИМ КРАЈЕВИМА:</a:t>
            </a:r>
            <a:endParaRPr lang="en-US" sz="2400" dirty="0"/>
          </a:p>
        </p:txBody>
      </p:sp>
      <p:pic>
        <p:nvPicPr>
          <p:cNvPr id="5122" name="Picture 2" descr="C:\Users\Dell\Desktop\Povrtnjak\fresh-carrot-isolated_1284-284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6" b="12630"/>
          <a:stretch/>
        </p:blipFill>
        <p:spPr bwMode="auto">
          <a:xfrm>
            <a:off x="742323" y="1124744"/>
            <a:ext cx="3829261" cy="24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Povrtnjak\depositphotos_103971308-stock-illustration-vector-green-peas-illustration-on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7414" r="9324" b="13436"/>
          <a:stretch/>
        </p:blipFill>
        <p:spPr bwMode="auto">
          <a:xfrm>
            <a:off x="5436096" y="3645024"/>
            <a:ext cx="3254829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882" y="1124744"/>
            <a:ext cx="1944216" cy="792088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Comic Sans MS" panose="030F0702030302020204" pitchFamily="66" charset="0"/>
              </a:rPr>
              <a:t>МРКВА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C:\Users\Dell\Desktop\Povrtnjak\istockphoto-1019734792-612x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0" y="3825079"/>
            <a:ext cx="3510021" cy="2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755576" y="4077072"/>
            <a:ext cx="166540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dirty="0" smtClean="0">
                <a:latin typeface="Comic Sans MS" panose="030F0702030302020204" pitchFamily="66" charset="0"/>
              </a:rPr>
              <a:t>ПАСУЉ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8184" y="3429000"/>
            <a:ext cx="1367135" cy="639762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ГРАШАК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 descr="C:\Users\Dell\Desktop\Povrtnjak\istockphoto-93126924-612x6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3384" r="9326" b="7041"/>
          <a:stretch/>
        </p:blipFill>
        <p:spPr bwMode="auto">
          <a:xfrm rot="4399649">
            <a:off x="6310709" y="996571"/>
            <a:ext cx="1662677" cy="30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5076056" y="1279989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 smtClean="0">
                <a:latin typeface="Comic Sans MS" panose="030F0702030302020204" pitchFamily="66" charset="0"/>
              </a:rPr>
              <a:t>МАХУНЕ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8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latin typeface="Comic Sans MS" panose="030F0702030302020204" pitchFamily="66" charset="0"/>
              </a:rPr>
              <a:t>ПОВРЋЕ КОЈЕ СЕ УЗГАЈА У НАШИМ КРАЈЕВИМА: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080" y="1211033"/>
            <a:ext cx="1800200" cy="639762"/>
          </a:xfrm>
        </p:spPr>
        <p:txBody>
          <a:bodyPr/>
          <a:lstStyle/>
          <a:p>
            <a:r>
              <a:rPr lang="sr-Cyrl-RS" dirty="0" smtClean="0">
                <a:latin typeface="Comic Sans MS" panose="030F0702030302020204" pitchFamily="66" charset="0"/>
              </a:rPr>
              <a:t>КРОМПИР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Dell\Desktop\Povrtnjak\7a8841dd825b678b59822daa6ed6c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1" y="4453745"/>
            <a:ext cx="1905075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Povrtnjak\green-cabbage-cartoon-isolated-illustration-white-background-green-cabbage-cartoon-isolated-illustration-132890623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4533" r="4393" b="15071"/>
          <a:stretch/>
        </p:blipFill>
        <p:spPr bwMode="auto">
          <a:xfrm>
            <a:off x="6156176" y="4699975"/>
            <a:ext cx="2328800" cy="1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l\Desktop\Povrtnjak\27c5f4f60f9592fb07385a4909bcd68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9278" r="4244" b="16391"/>
          <a:stretch/>
        </p:blipFill>
        <p:spPr bwMode="auto">
          <a:xfrm>
            <a:off x="481960" y="1764351"/>
            <a:ext cx="2451858" cy="18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ll\Desktop\Povrtnjak\Fresh-potatoes-and-sliced-v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843808" cy="17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esktop\Povrtnjak\istockphoto-511542586-612x6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3963" r="18337" b="2724"/>
          <a:stretch/>
        </p:blipFill>
        <p:spPr bwMode="auto">
          <a:xfrm>
            <a:off x="3275856" y="2509966"/>
            <a:ext cx="2160240" cy="31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904" y="1769551"/>
            <a:ext cx="1522933" cy="639762"/>
          </a:xfrm>
        </p:spPr>
        <p:txBody>
          <a:bodyPr/>
          <a:lstStyle/>
          <a:p>
            <a:r>
              <a:rPr lang="sr-Cyrl-RS" dirty="0" smtClean="0">
                <a:latin typeface="Comic Sans MS" panose="030F0702030302020204" pitchFamily="66" charset="0"/>
              </a:rPr>
              <a:t>ЦВЕКЛА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971600" y="3835872"/>
            <a:ext cx="126014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КУПУС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879797" y="1160688"/>
            <a:ext cx="165618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ШПИНАТ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444208" y="4087967"/>
            <a:ext cx="16829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САЛАТА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5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7" y="260648"/>
            <a:ext cx="8229600" cy="2433262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Comic Sans MS" panose="030F0702030302020204" pitchFamily="66" charset="0"/>
              </a:rPr>
              <a:t>ПОВРЋЕ ЈЕ ЗДРАВО. ПУНО ЈЕ ВИТАМИНА КОЈИ ДОПРИНОСЕ НАШЕМ ЗДРАВЉУ.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7175" name="Picture 7" descr="C:\Users\Dell\Desktop\Povrtnjak\depositphotos_279456776-stock-illustration-cartoon-vegetables-fitness-vegetable-charact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 bwMode="auto">
          <a:xfrm>
            <a:off x="1187624" y="2418386"/>
            <a:ext cx="6383259" cy="38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176465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Comic Sans MS" panose="030F0702030302020204" pitchFamily="66" charset="0"/>
              </a:rPr>
              <a:t>И ПОВРЋЕ СЕ ПРИЈЕ УПОТРЕБЕ МОРА ОБАВЕЗНО ОПРАТИ.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3" descr="C:\Users\Dell\Desktop\Povrtnjak\300774614018431f2869b3a7ede0fb3b_washing-vegetables-illustrations-royalty-free-vector-graphics-_612-56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80" y="908720"/>
            <a:ext cx="50609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8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sr-Cyrl-RS" sz="5400" b="1" dirty="0" smtClean="0">
                <a:latin typeface="Comic Sans MS" panose="030F0702030302020204" pitchFamily="66" charset="0"/>
              </a:rPr>
              <a:t>ЗАДАЦИ </a:t>
            </a:r>
            <a:br>
              <a:rPr lang="sr-Cyrl-RS" sz="5400" b="1" dirty="0" smtClean="0">
                <a:latin typeface="Comic Sans MS" panose="030F0702030302020204" pitchFamily="66" charset="0"/>
              </a:rPr>
            </a:br>
            <a:r>
              <a:rPr lang="sr-Cyrl-RS" sz="5400" b="1" dirty="0" smtClean="0">
                <a:latin typeface="Comic Sans MS" panose="030F0702030302020204" pitchFamily="66" charset="0"/>
              </a:rPr>
              <a:t>ЗА САМОСТАЛАН РАД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6" descr="C:\Users\Dell\Desktop\Povrtnjak\60677926-fresh-vegetable-plants-growing-in-the-garden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500044" cy="34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9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95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ПОВРТЊАК</vt:lpstr>
      <vt:lpstr>ПОВРТЊАК ИЛИ БАШТА  ЈЕ МЈЕСТО  ГДЈЕ СЕ  УЗГАЈА  ПОВРЋЕ.</vt:lpstr>
      <vt:lpstr>У ПОВРТЊАКУ РАДЕ ПОВРТЛАРИ ИЛИ БАШТОВАНИ.</vt:lpstr>
      <vt:lpstr>ПОВРЋЕ КОЈЕ СЕ УЗГАЈА У НАШИМ КРАЈЕВИМА:</vt:lpstr>
      <vt:lpstr>ПОВРЋЕ КОЈЕ СЕ УЗГАЈА У НАШИМ КРАЈЕВИМА:</vt:lpstr>
      <vt:lpstr>ПОВРЋЕ КОЈЕ СЕ УЗГАЈА У НАШИМ КРАЈЕВИМА:</vt:lpstr>
      <vt:lpstr>ПОВРЋЕ ЈЕ ЗДРАВО. ПУНО ЈЕ ВИТАМИНА КОЈИ ДОПРИНОСЕ НАШЕМ ЗДРАВЉУ.</vt:lpstr>
      <vt:lpstr>PowerPoint Presentation</vt:lpstr>
      <vt:lpstr>ЗАДАЦИ  ЗА САМОСТАЛАН РАД</vt:lpstr>
      <vt:lpstr>ФОРМИРАЈ СВОЈУ БАШТУ ЦРТАЈУЋИ У ГРЕДИЦЕ ОНОЛИКО БИЉАКА КОЛИКО ЈЕ ЗАДАНО.  ЦРТЕЖ ОБОЈИ!</vt:lpstr>
      <vt:lpstr>КОРИСТЕЋИ РАЗНЕ ВРСТЕ ПОВРЋА СЛОЖИТЕ СЕБИ УЖИНУ НА ЗАНИМЉИВ НАЧИН.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ПОВРТЊАК</dc:title>
  <dc:creator>Dell</dc:creator>
  <cp:lastModifiedBy>Dell</cp:lastModifiedBy>
  <cp:revision>10</cp:revision>
  <dcterms:created xsi:type="dcterms:W3CDTF">2020-03-23T13:16:04Z</dcterms:created>
  <dcterms:modified xsi:type="dcterms:W3CDTF">2020-04-08T10:34:25Z</dcterms:modified>
</cp:coreProperties>
</file>