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6" r:id="rId19"/>
    <p:sldId id="275" r:id="rId20"/>
    <p:sldId id="274" r:id="rId2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2" d="100"/>
          <a:sy n="142" d="100"/>
        </p:scale>
        <p:origin x="-9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314451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3714750"/>
            <a:ext cx="9147765" cy="1434066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10997"/>
            <a:ext cx="8229600" cy="328955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05980"/>
            <a:ext cx="1777470" cy="419457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0997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083221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083221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4805958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4343440"/>
            <a:ext cx="3402314" cy="810651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4340804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110997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DECE6D-AC7D-4A26-B1DE-FB983A21D017}" type="datetimeFigureOut">
              <a:rPr lang="en-US" smtClean="0"/>
              <a:pPr/>
              <a:t>5/11/2020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4805958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4805958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F2A3C51-9101-4895-8BD4-822B04FBF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3550"/>
            <a:ext cx="7772400" cy="1372321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MS WORD</a:t>
            </a:r>
            <a:endParaRPr lang="en-US" sz="96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50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09950"/>
            <a:ext cx="7772400" cy="427133"/>
          </a:xfrm>
        </p:spPr>
        <p:txBody>
          <a:bodyPr>
            <a:normAutofit fontScale="92500" lnSpcReduction="20000"/>
          </a:bodyPr>
          <a:lstStyle/>
          <a:p>
            <a:r>
              <a:rPr lang="sr-Cyrl-BA" dirty="0" smtClean="0"/>
              <a:t>6. разред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7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BA" sz="3600" dirty="0" smtClean="0"/>
              <a:t>Тачке за набрајање,симболи и прелом странице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604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490" y="-21342"/>
            <a:ext cx="9144000" cy="51435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97786"/>
            <a:ext cx="2888285" cy="1752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313" y="1809750"/>
            <a:ext cx="2967005" cy="2210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55705"/>
            <a:ext cx="3109913" cy="2036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1981200" y="590550"/>
            <a:ext cx="2663342" cy="1676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4343400" y="1200150"/>
            <a:ext cx="1295400" cy="2286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H="1">
            <a:off x="5524500" y="704850"/>
            <a:ext cx="1295400" cy="1219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707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9144000" cy="514349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769429"/>
            <a:ext cx="3067403" cy="22717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57350"/>
            <a:ext cx="4739125" cy="305634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85800" y="742950"/>
            <a:ext cx="2286000" cy="2286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7010400" y="895350"/>
            <a:ext cx="0" cy="990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438150"/>
            <a:ext cx="3048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830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 smtClean="0"/>
              <a:t>Заглавље и подножје странице, нумерисање документа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00150"/>
            <a:ext cx="2456239" cy="3285631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1200149"/>
            <a:ext cx="2345663" cy="3285631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200149"/>
            <a:ext cx="2402904" cy="3285632"/>
          </a:xfrm>
          <a:prstGeom prst="rect">
            <a:avLst/>
          </a:prstGeom>
          <a:ln w="889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cxnSp>
        <p:nvCxnSpPr>
          <p:cNvPr id="8" name="Straight Arrow Connector 7"/>
          <p:cNvCxnSpPr/>
          <p:nvPr/>
        </p:nvCxnSpPr>
        <p:spPr>
          <a:xfrm flipH="1">
            <a:off x="1524000" y="514350"/>
            <a:ext cx="2620632" cy="838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3810000" y="590550"/>
            <a:ext cx="685800" cy="34290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876800" y="590550"/>
            <a:ext cx="2895600" cy="3505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85800" y="285750"/>
            <a:ext cx="381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64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ШТАМПАЊЕ ДОКУМЕНТА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01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78"/>
            <a:ext cx="9144000" cy="51435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42950"/>
            <a:ext cx="6553200" cy="3733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5" name="Straight Arrow Connector 4"/>
          <p:cNvCxnSpPr/>
          <p:nvPr/>
        </p:nvCxnSpPr>
        <p:spPr>
          <a:xfrm rot="16200000" flipH="1">
            <a:off x="-38100" y="476250"/>
            <a:ext cx="685800" cy="152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-114300" y="81915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rgbClr val="FF0000"/>
                </a:solidFill>
              </a:rPr>
              <a:t>1.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94797" y="2070291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rgbClr val="FF0000"/>
                </a:solidFill>
              </a:rPr>
              <a:t>2.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07741" y="135255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 smtClean="0">
                <a:solidFill>
                  <a:srgbClr val="FF0000"/>
                </a:solidFill>
              </a:rPr>
              <a:t>3.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02941" y="1520640"/>
            <a:ext cx="3048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Horizontal Scroll 11"/>
          <p:cNvSpPr/>
          <p:nvPr/>
        </p:nvSpPr>
        <p:spPr>
          <a:xfrm>
            <a:off x="4724400" y="522801"/>
            <a:ext cx="4114800" cy="2895600"/>
          </a:xfrm>
          <a:prstGeom prst="horizontalScroll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sr-Cyrl-BA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ЗУУТЗУ</a:t>
            </a:r>
            <a:r>
              <a:rPr lang="sr-Cyrl-BA" sz="1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ШТАМПАЊЕ ДОКУМЕНТА МОЖЕТЕ ДА ПОКРЕНЕТЕ И ТАКО ШТО ЋЕТЕ ПРИТИСНУТИ НА ТАСТАТУРИ ТИПКЕ </a:t>
            </a:r>
            <a:r>
              <a:rPr lang="en-US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Ctrl</a:t>
            </a:r>
            <a:r>
              <a:rPr lang="sr-Cyrl-BA" sz="1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СЛОВО </a:t>
            </a:r>
            <a:r>
              <a:rPr lang="en-US" sz="1000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sr-Cyrl-BA" sz="1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3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550"/>
            <a:ext cx="8382000" cy="685800"/>
          </a:xfrm>
        </p:spPr>
        <p:txBody>
          <a:bodyPr>
            <a:normAutofit/>
          </a:bodyPr>
          <a:lstStyle/>
          <a:p>
            <a: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за самосталан рад(</a:t>
            </a:r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горњи дио странице)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742950"/>
            <a:ext cx="6248400" cy="440055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5943600" y="1047750"/>
            <a:ext cx="2362200" cy="2514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Flowchart: Punched Tape 8"/>
          <p:cNvSpPr/>
          <p:nvPr/>
        </p:nvSpPr>
        <p:spPr>
          <a:xfrm>
            <a:off x="6705600" y="3105150"/>
            <a:ext cx="2057400" cy="1371600"/>
          </a:xfrm>
          <a:prstGeom prst="flowChartPunchedTap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BA" sz="1200" dirty="0" smtClean="0"/>
              <a:t>У заглавље </a:t>
            </a:r>
            <a:r>
              <a:rPr lang="en-US" sz="1200" dirty="0" smtClean="0"/>
              <a:t>(header)</a:t>
            </a:r>
            <a:r>
              <a:rPr lang="sr-Cyrl-BA" sz="1200" dirty="0" smtClean="0"/>
              <a:t> упишите ваше име и презиме 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237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550"/>
            <a:ext cx="8382000" cy="685800"/>
          </a:xfrm>
        </p:spPr>
        <p:txBody>
          <a:bodyPr>
            <a:normAutofit fontScale="90000"/>
          </a:bodyPr>
          <a:lstStyle/>
          <a:p>
            <a: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за самосталан рад  </a:t>
            </a:r>
            <a:r>
              <a:rPr lang="sr-Cyrl-BA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(доњи дио странице,подножје)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382" y="819150"/>
            <a:ext cx="6781800" cy="3505200"/>
          </a:xfrm>
          <a:prstGeom prst="rect">
            <a:avLst/>
          </a:prstGeom>
        </p:spPr>
      </p:pic>
      <p:cxnSp>
        <p:nvCxnSpPr>
          <p:cNvPr id="5" name="Straight Arrow Connector 4"/>
          <p:cNvCxnSpPr/>
          <p:nvPr/>
        </p:nvCxnSpPr>
        <p:spPr>
          <a:xfrm flipH="1">
            <a:off x="7315200" y="1352550"/>
            <a:ext cx="762000" cy="2209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Horizontal Scroll 5"/>
          <p:cNvSpPr/>
          <p:nvPr/>
        </p:nvSpPr>
        <p:spPr>
          <a:xfrm>
            <a:off x="7010400" y="819150"/>
            <a:ext cx="1752600" cy="9906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 smtClean="0"/>
              <a:t>Овдје дадати бројеве страница</a:t>
            </a:r>
            <a:endParaRPr lang="en-US" sz="1400" dirty="0"/>
          </a:p>
        </p:txBody>
      </p:sp>
      <p:sp>
        <p:nvSpPr>
          <p:cNvPr id="7" name="Horizontal Scroll 6"/>
          <p:cNvSpPr/>
          <p:nvPr/>
        </p:nvSpPr>
        <p:spPr>
          <a:xfrm>
            <a:off x="381000" y="819150"/>
            <a:ext cx="1524000" cy="9144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 smtClean="0"/>
              <a:t>Овдје додати фусноте</a:t>
            </a:r>
            <a:endParaRPr lang="en-US" sz="1400" dirty="0"/>
          </a:p>
        </p:txBody>
      </p:sp>
      <p:sp>
        <p:nvSpPr>
          <p:cNvPr id="8" name="Horizontal Scroll 7"/>
          <p:cNvSpPr/>
          <p:nvPr/>
        </p:nvSpPr>
        <p:spPr>
          <a:xfrm>
            <a:off x="3429000" y="4083424"/>
            <a:ext cx="1981200" cy="10477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1400" dirty="0" smtClean="0"/>
              <a:t>Овдје уписати назив ваше школе</a:t>
            </a:r>
            <a:endParaRPr lang="en-US" sz="14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9600" y="1733550"/>
            <a:ext cx="914400" cy="8382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2133600" y="3790950"/>
            <a:ext cx="1143000" cy="9144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7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09550"/>
            <a:ext cx="3581400" cy="1371600"/>
          </a:xfrm>
        </p:spPr>
        <p:txBody>
          <a:bodyPr>
            <a:normAutofit fontScale="90000"/>
          </a:bodyPr>
          <a:lstStyle/>
          <a:p>
            <a: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Задатак за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B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самосталан рад</a:t>
            </a: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r-Cyrl-B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изглед комплетне странице)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0"/>
            <a:ext cx="4038600" cy="51435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2743200" y="285750"/>
            <a:ext cx="2133600" cy="19812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819400" y="2647950"/>
            <a:ext cx="1600200" cy="1524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14600" y="3563838"/>
            <a:ext cx="1981200" cy="1217712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895600" y="4210050"/>
            <a:ext cx="1600200" cy="800100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3400" y="19621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Заглавље са вашим именом и презименом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264795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Написати текст као на слици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3400" y="340995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Уметнути фусноте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3840718"/>
            <a:ext cx="2362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1400" dirty="0" smtClean="0"/>
              <a:t>Подножје са именом ваше школе и бројем странице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2371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sr-Cyrl-BA" sz="2000" dirty="0" smtClean="0"/>
              <a:t>Функција, покретање и изглед програмског прозора</a:t>
            </a:r>
          </a:p>
          <a:p>
            <a:pPr>
              <a:lnSpc>
                <a:spcPct val="200000"/>
              </a:lnSpc>
            </a:pPr>
            <a:r>
              <a:rPr lang="sr-Cyrl-BA" sz="2000" dirty="0" smtClean="0"/>
              <a:t>Обликовање текста</a:t>
            </a:r>
          </a:p>
          <a:p>
            <a:pPr>
              <a:lnSpc>
                <a:spcPct val="200000"/>
              </a:lnSpc>
            </a:pPr>
            <a:r>
              <a:rPr lang="sr-Cyrl-BA" sz="2000" dirty="0" smtClean="0"/>
              <a:t>Копирање и премјештање текста</a:t>
            </a:r>
          </a:p>
          <a:p>
            <a:pPr>
              <a:lnSpc>
                <a:spcPct val="200000"/>
              </a:lnSpc>
            </a:pPr>
            <a:r>
              <a:rPr lang="sr-Cyrl-BA" sz="2000" dirty="0" smtClean="0"/>
              <a:t>Тачке за набрајање, симболи, прелом странице</a:t>
            </a:r>
          </a:p>
          <a:p>
            <a:pPr>
              <a:lnSpc>
                <a:spcPct val="200000"/>
              </a:lnSpc>
            </a:pPr>
            <a:r>
              <a:rPr lang="sr-Cyrl-BA" sz="2000" dirty="0" smtClean="0"/>
              <a:t>Заглавље и подножје и нумерисање документа</a:t>
            </a:r>
          </a:p>
          <a:p>
            <a:pPr>
              <a:lnSpc>
                <a:spcPct val="200000"/>
              </a:lnSpc>
            </a:pPr>
            <a:r>
              <a:rPr lang="sr-Cyrl-BA" sz="2000" dirty="0" smtClean="0"/>
              <a:t>Штампање документа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Шта смо научили на претходним часовима</a:t>
            </a:r>
            <a:endParaRPr lang="en-US" sz="28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557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dirty="0" smtClean="0"/>
              <a:t>ХВАЛА НА ПАЖЊИ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3048000" y="2800350"/>
            <a:ext cx="2590800" cy="18288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01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3600" dirty="0"/>
              <a:t>Функција, покретање и изглед програмског прозора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42584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5108132"/>
          </a:xfrm>
        </p:spPr>
        <p:txBody>
          <a:bodyPr>
            <a:normAutofit/>
          </a:bodyPr>
          <a:lstStyle/>
          <a:p>
            <a:endParaRPr lang="en-US" sz="1600" dirty="0" smtClean="0"/>
          </a:p>
          <a:p>
            <a:r>
              <a:rPr lang="sr-Cyrl-BA" sz="2000" dirty="0" smtClean="0"/>
              <a:t>Овај програм нам омогућава унос и обликовање текста, табела и графике, те чување и штампање документа на папиру.</a:t>
            </a:r>
            <a:endParaRPr lang="en-US" sz="2000" dirty="0" smtClean="0"/>
          </a:p>
          <a:p>
            <a:r>
              <a:rPr lang="sr-Cyrl-BA" sz="2000" u="sng" dirty="0" smtClean="0"/>
              <a:t>Покретање програма: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 flipV="1">
            <a:off x="914400" y="3105150"/>
            <a:ext cx="2743200" cy="152400"/>
          </a:xfrm>
        </p:spPr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55"/>
          <a:stretch>
            <a:fillRect/>
          </a:stretch>
        </p:blipFill>
        <p:spPr>
          <a:xfrm>
            <a:off x="609600" y="1885950"/>
            <a:ext cx="3505200" cy="31215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962150"/>
            <a:ext cx="1981200" cy="19812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592818"/>
            <a:ext cx="27061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ПРЕКО МЕНИЈА СТАРТ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581150"/>
            <a:ext cx="3982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dirty="0" smtClean="0"/>
              <a:t>ПРЕКО ИКОНЕ РАДНЕ ПОВРШИНЕ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0871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endParaRPr lang="en-US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9144000" cy="5162550"/>
          </a:xfrm>
        </p:spPr>
      </p:pic>
    </p:spTree>
    <p:extLst>
      <p:ext uri="{BB962C8B-B14F-4D97-AF65-F5344CB8AC3E}">
        <p14:creationId xmlns:p14="http://schemas.microsoft.com/office/powerpoint/2010/main" val="397969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BA" dirty="0"/>
              <a:t>Обликовање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7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9902" cy="5143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7" y="4629149"/>
            <a:ext cx="457200" cy="32085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4900" y="4171950"/>
            <a:ext cx="457200" cy="304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6722" y="3181350"/>
            <a:ext cx="405378" cy="381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1157" y="3714750"/>
            <a:ext cx="333390" cy="29530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542" y="2647950"/>
            <a:ext cx="1457528" cy="33342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36" y="2114550"/>
            <a:ext cx="1457528" cy="37152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047750"/>
            <a:ext cx="5224989" cy="825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02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BA" dirty="0" smtClean="0"/>
              <a:t>Копирање и премјештање текста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5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686" y="2465414"/>
            <a:ext cx="959612" cy="6667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9734" y="279527"/>
            <a:ext cx="830101" cy="8301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142" y="410498"/>
            <a:ext cx="1667108" cy="49536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029" y="3152691"/>
            <a:ext cx="715453" cy="3296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011" y="1100623"/>
            <a:ext cx="1169373" cy="4353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94" y="927689"/>
            <a:ext cx="1005565" cy="39059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69" y="1453418"/>
            <a:ext cx="3561701" cy="101199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30" y="3517852"/>
            <a:ext cx="3467108" cy="882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424154"/>
            <a:ext cx="1663700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403" y="2971778"/>
            <a:ext cx="826494" cy="320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49697"/>
            <a:ext cx="3560763" cy="850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268" y="1454176"/>
            <a:ext cx="3560763" cy="101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112" y="3611920"/>
            <a:ext cx="3181794" cy="765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52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752</TotalTime>
  <Words>179</Words>
  <Application>Microsoft Office PowerPoint</Application>
  <PresentationFormat>On-screen Show (16:9)</PresentationFormat>
  <Paragraphs>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Concourse</vt:lpstr>
      <vt:lpstr>MS WORD</vt:lpstr>
      <vt:lpstr>Шта смо научили на претходним часовима</vt:lpstr>
      <vt:lpstr> Функција, покретање и изглед програмског прозора</vt:lpstr>
      <vt:lpstr>PowerPoint Presentation</vt:lpstr>
      <vt:lpstr>PowerPoint Presentation</vt:lpstr>
      <vt:lpstr>Обликовање текста</vt:lpstr>
      <vt:lpstr>PowerPoint Presentation</vt:lpstr>
      <vt:lpstr>Копирање и премјештање текста</vt:lpstr>
      <vt:lpstr>PowerPoint Presentation</vt:lpstr>
      <vt:lpstr>Тачке за набрајање,симболи и прелом странице</vt:lpstr>
      <vt:lpstr>PowerPoint Presentation</vt:lpstr>
      <vt:lpstr>PowerPoint Presentation</vt:lpstr>
      <vt:lpstr>Заглавље и подножје странице, нумерисање документа </vt:lpstr>
      <vt:lpstr>PowerPoint Presentation</vt:lpstr>
      <vt:lpstr>ШТАМПАЊЕ ДОКУМЕНТА</vt:lpstr>
      <vt:lpstr>PowerPoint Presentation</vt:lpstr>
      <vt:lpstr>Задатак за самосталан рад(горњи дио странице)</vt:lpstr>
      <vt:lpstr>Задатак за самосталан рад  (доњи дио странице,подножје)</vt:lpstr>
      <vt:lpstr>Задатак за  самосталан рад (изглед комплетне странице)</vt:lpstr>
      <vt:lpstr>ХВАЛА НА ПАЖЊИ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VB</dc:creator>
  <cp:lastModifiedBy>VB</cp:lastModifiedBy>
  <cp:revision>38</cp:revision>
  <dcterms:created xsi:type="dcterms:W3CDTF">2020-05-09T08:53:31Z</dcterms:created>
  <dcterms:modified xsi:type="dcterms:W3CDTF">2020-05-11T12:17:07Z</dcterms:modified>
</cp:coreProperties>
</file>