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0" autoAdjust="0"/>
  </p:normalViewPr>
  <p:slideViewPr>
    <p:cSldViewPr>
      <p:cViewPr varScale="1">
        <p:scale>
          <a:sx n="104" d="100"/>
          <a:sy n="104" d="100"/>
        </p:scale>
        <p:origin x="-90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Cyrl-BA" sz="3000" dirty="0" smtClean="0">
                <a:latin typeface="Arial" pitchFamily="34" charset="0"/>
                <a:cs typeface="Arial" pitchFamily="34" charset="0"/>
              </a:rPr>
              <a:t>Функције за просјек и пребројавање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867150"/>
            <a:ext cx="3309803" cy="394132"/>
          </a:xfrm>
        </p:spPr>
        <p:txBody>
          <a:bodyPr/>
          <a:lstStyle/>
          <a:p>
            <a:pPr algn="r"/>
            <a:r>
              <a:rPr lang="sr-Cyrl-BA" dirty="0" smtClean="0">
                <a:latin typeface="Arial" pitchFamily="34" charset="0"/>
                <a:cs typeface="Arial" pitchFamily="34" charset="0"/>
              </a:rPr>
              <a:t>7. разред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media.onlinecoursebay.com/2019/06/27220726/1855368_819c_3-750x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224"/>
            <a:ext cx="1965325" cy="1061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72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6576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77" r="19899" b="22656"/>
          <a:stretch/>
        </p:blipFill>
        <p:spPr bwMode="auto">
          <a:xfrm>
            <a:off x="762000" y="666750"/>
            <a:ext cx="46284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352800" y="2800350"/>
            <a:ext cx="24384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05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657600" cy="438150"/>
          </a:xfrm>
        </p:spPr>
        <p:txBody>
          <a:bodyPr>
            <a:normAutofit/>
          </a:bodyPr>
          <a:lstStyle/>
          <a:p>
            <a:pPr algn="ctr"/>
            <a:r>
              <a:rPr lang="sr-Cyrl-B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Задатак за самосталан рад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19600" y="677302"/>
            <a:ext cx="4267199" cy="2199248"/>
          </a:xfrm>
        </p:spPr>
        <p:txBody>
          <a:bodyPr>
            <a:noAutofit/>
          </a:bodyPr>
          <a:lstStyle/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Направити табелу као на слици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уносите своје закључне оцјене)</a:t>
            </a:r>
            <a:r>
              <a:rPr lang="sr-Cyrl-B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BA" sz="2000" dirty="0" smtClean="0">
                <a:latin typeface="Arial" pitchFamily="34" charset="0"/>
                <a:cs typeface="Arial" pitchFamily="34" charset="0"/>
              </a:rPr>
              <a:t>Обавезно користити функције.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85750"/>
            <a:ext cx="3276600" cy="44860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26874" y="3181350"/>
            <a:ext cx="779207" cy="34166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1" y="2907154"/>
            <a:ext cx="4114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Користити функцију </a:t>
            </a:r>
            <a:r>
              <a:rPr lang="sr-Latn-R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(на двије децимале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заокружити број)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10000" y="3619798"/>
            <a:ext cx="6096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4354" y="4384466"/>
            <a:ext cx="6096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9600" y="3612424"/>
            <a:ext cx="0" cy="779417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19600" y="4019550"/>
            <a:ext cx="685800" cy="0"/>
          </a:xfrm>
          <a:prstGeom prst="straightConnector1">
            <a:avLst/>
          </a:prstGeom>
          <a:ln w="158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18463" y="3848243"/>
            <a:ext cx="411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Користити функцију </a:t>
            </a:r>
            <a:r>
              <a:rPr lang="sr-Latn-R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COUNTIF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810000" y="4623619"/>
            <a:ext cx="879987" cy="14419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60490" y="4437419"/>
            <a:ext cx="411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Користити функцију </a:t>
            </a:r>
            <a:r>
              <a:rPr lang="sr-Latn-R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COUNTA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241888" y="4444383"/>
            <a:ext cx="533400" cy="387309"/>
            <a:chOff x="8449912" y="4429964"/>
            <a:chExt cx="533400" cy="387309"/>
          </a:xfrm>
        </p:grpSpPr>
        <p:sp>
          <p:nvSpPr>
            <p:cNvPr id="33" name="Heart 32"/>
            <p:cNvSpPr/>
            <p:nvPr/>
          </p:nvSpPr>
          <p:spPr>
            <a:xfrm>
              <a:off x="8449912" y="4429964"/>
              <a:ext cx="457199" cy="387309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449912" y="4483980"/>
              <a:ext cx="533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000" b="1" dirty="0"/>
                <a:t>АИМ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5684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024744" cy="533400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Шта је функција?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945360"/>
            <a:ext cx="7848600" cy="1773067"/>
          </a:xfrm>
        </p:spPr>
        <p:txBody>
          <a:bodyPr>
            <a:normAutofit fontScale="92500" lnSpcReduction="10000"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Функције су унапријед дефинисане формуле, које изводе прорачуне.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Почињу са знаком једнакости</a:t>
            </a:r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Синтакса функције састоји се од имена функције и аргумента функције.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486150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SUM (B2:B10)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3486150"/>
            <a:ext cx="762000" cy="4616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H="1">
            <a:off x="2819400" y="3880206"/>
            <a:ext cx="644992" cy="3679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6400" y="4167485"/>
            <a:ext cx="217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Име функције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14800" y="3409950"/>
            <a:ext cx="1371600" cy="6542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5"/>
          </p:cNvCxnSpPr>
          <p:nvPr/>
        </p:nvCxnSpPr>
        <p:spPr>
          <a:xfrm>
            <a:off x="5285534" y="3968369"/>
            <a:ext cx="886666" cy="2797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2269" y="4167485"/>
            <a:ext cx="2899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Аргумент функције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9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024744" cy="685800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Функција пребројавања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COUNT( 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5883"/>
            <a:ext cx="7848600" cy="553867"/>
          </a:xfrm>
        </p:spPr>
        <p:txBody>
          <a:bodyPr>
            <a:norm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Служи за пребројавање бројчаних вриједности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3255317"/>
            <a:ext cx="270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COUNT (D2:D9)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800" y="2170283"/>
            <a:ext cx="7848600" cy="55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Синтакса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0" y="0"/>
            <a:ext cx="3657600" cy="43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COUNT( 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3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6576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COUNT( 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06" y="590550"/>
            <a:ext cx="8211993" cy="838200"/>
          </a:xfrm>
        </p:spPr>
        <p:txBody>
          <a:bodyPr>
            <a:no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Нпр: Унесемо бројеве и желимо знати колико има унесених бројева.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46" r="76928" b="40282"/>
          <a:stretch/>
        </p:blipFill>
        <p:spPr bwMode="auto">
          <a:xfrm>
            <a:off x="762000" y="2088682"/>
            <a:ext cx="1817571" cy="263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19" r="77019" b="39978"/>
          <a:stretch/>
        </p:blipFill>
        <p:spPr bwMode="auto">
          <a:xfrm>
            <a:off x="6553200" y="2204184"/>
            <a:ext cx="2004391" cy="2474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555395" y="4400550"/>
            <a:ext cx="826605" cy="2785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41" r="68687" b="36299"/>
          <a:stretch/>
        </p:blipFill>
        <p:spPr bwMode="auto">
          <a:xfrm>
            <a:off x="2819400" y="2204184"/>
            <a:ext cx="2619092" cy="2653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3533492" y="4400550"/>
            <a:ext cx="1524000" cy="4178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98" t="11319" r="7884" b="18421"/>
          <a:stretch/>
        </p:blipFill>
        <p:spPr>
          <a:xfrm>
            <a:off x="5562600" y="2655712"/>
            <a:ext cx="870294" cy="796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57350"/>
            <a:ext cx="205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Упишемо бројеве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6357" y="1657350"/>
            <a:ext cx="21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Упишемо </a:t>
            </a:r>
            <a:r>
              <a:rPr lang="sr-Cyrl-R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функцију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5357" y="1657350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Добијемо резултат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0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06" y="1200150"/>
            <a:ext cx="8211993" cy="1066800"/>
          </a:xfrm>
        </p:spPr>
        <p:txBody>
          <a:bodyPr>
            <a:no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Пребројавање нумеричких вриједности</a:t>
            </a:r>
          </a:p>
          <a:p>
            <a:pPr marL="68580" indent="0">
              <a:buNone/>
            </a:pPr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Синтакса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8575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Функција пребројавања са условом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COUNTIF( 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337" y="2922533"/>
            <a:ext cx="404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COUNTIF (D2:D9 , ”&gt;10” 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3967" y="2876551"/>
            <a:ext cx="1446864" cy="5584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H="1">
            <a:off x="2510567" y="3353191"/>
            <a:ext cx="745288" cy="3313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3436" y="3683413"/>
            <a:ext cx="217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Име функције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90832" y="2876550"/>
            <a:ext cx="1004270" cy="6542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4"/>
            <a:endCxn id="18" idx="0"/>
          </p:cNvCxnSpPr>
          <p:nvPr/>
        </p:nvCxnSpPr>
        <p:spPr>
          <a:xfrm>
            <a:off x="4992967" y="3530778"/>
            <a:ext cx="69449" cy="7899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12596" y="4320776"/>
            <a:ext cx="2899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Аргумент функције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47502" y="2899748"/>
            <a:ext cx="866273" cy="5584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5"/>
            <a:endCxn id="26" idx="0"/>
          </p:cNvCxnSpPr>
          <p:nvPr/>
        </p:nvCxnSpPr>
        <p:spPr>
          <a:xfrm>
            <a:off x="6386912" y="3376388"/>
            <a:ext cx="1098306" cy="7157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69436" y="4092176"/>
            <a:ext cx="10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Услов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6576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COUNTIF( 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3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8" grpId="0"/>
      <p:bldP spid="2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6576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COUNTIF( 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74806" y="590550"/>
            <a:ext cx="8211993" cy="838200"/>
          </a:xfrm>
        </p:spPr>
        <p:txBody>
          <a:bodyPr>
            <a:no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Нпр: Желимо да нам испише колико бројева је веће од 10.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12562" r="67221" b="34580"/>
          <a:stretch/>
        </p:blipFill>
        <p:spPr bwMode="auto">
          <a:xfrm>
            <a:off x="708889" y="1809750"/>
            <a:ext cx="2948711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37" r="69565" b="32911"/>
          <a:stretch/>
        </p:blipFill>
        <p:spPr bwMode="auto">
          <a:xfrm>
            <a:off x="5434330" y="1809750"/>
            <a:ext cx="277485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6805930" y="4197541"/>
            <a:ext cx="457200" cy="2792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98" t="11319" r="7884" b="18421"/>
          <a:stretch/>
        </p:blipFill>
        <p:spPr>
          <a:xfrm>
            <a:off x="4235106" y="2655712"/>
            <a:ext cx="870294" cy="796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6811" y="1504950"/>
            <a:ext cx="21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Упишемо функцију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5011" y="1504950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Добијемо резултат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0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6675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Функција пребројавања свих ћелија које нису празне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COUNTA( 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55" t="16158" r="51856" b="33421"/>
          <a:stretch/>
        </p:blipFill>
        <p:spPr bwMode="auto">
          <a:xfrm>
            <a:off x="762000" y="1854868"/>
            <a:ext cx="2743200" cy="300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77" t="15147" r="55581" b="34116"/>
          <a:stretch/>
        </p:blipFill>
        <p:spPr bwMode="auto">
          <a:xfrm>
            <a:off x="5720615" y="1570141"/>
            <a:ext cx="2051785" cy="3363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6576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COUNTA( 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98" t="11319" r="7884" b="18421"/>
          <a:stretch/>
        </p:blipFill>
        <p:spPr>
          <a:xfrm>
            <a:off x="4114800" y="2655712"/>
            <a:ext cx="870294" cy="7964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553200" y="4400550"/>
            <a:ext cx="762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6811" y="1504950"/>
            <a:ext cx="21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Упишемо функцију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276350"/>
            <a:ext cx="21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Добијемо резултат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6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43815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Функција за рачунање просјека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AVERAGE( 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6576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AVERAGE( 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6003" y="1428750"/>
            <a:ext cx="8211993" cy="1371600"/>
          </a:xfrm>
        </p:spPr>
        <p:txBody>
          <a:bodyPr>
            <a:no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Рачуна просјек у распону ћелија</a:t>
            </a:r>
          </a:p>
          <a:p>
            <a:pPr marL="6858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Синтакса</a:t>
            </a:r>
          </a:p>
          <a:p>
            <a:endParaRPr lang="sr-Cyrl-B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337" y="3253085"/>
            <a:ext cx="3060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AVERAGE (D2:D9)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6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6576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AVERAGE( 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4806" y="590550"/>
            <a:ext cx="8211993" cy="838200"/>
          </a:xfrm>
        </p:spPr>
        <p:txBody>
          <a:bodyPr>
            <a:no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Нпр: Желимо израчунамо просјечну оцјену из информатике.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29" b="57510"/>
          <a:stretch/>
        </p:blipFill>
        <p:spPr bwMode="auto">
          <a:xfrm>
            <a:off x="1295400" y="1581149"/>
            <a:ext cx="6802893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696846" y="1504950"/>
            <a:ext cx="1780154" cy="1371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962400" y="3790950"/>
            <a:ext cx="27432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3200" y="3562350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Желимо просјек </a:t>
            </a:r>
          </a:p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на двије децимале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3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323</TotalTime>
  <Words>230</Words>
  <Application>Microsoft Office PowerPoint</Application>
  <PresentationFormat>On-screen Show (16:9)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Функције за просјек и пребројавање</vt:lpstr>
      <vt:lpstr>Шта је функција?</vt:lpstr>
      <vt:lpstr>Функција пребројавања  COUNT( )</vt:lpstr>
      <vt:lpstr>COUNT( )</vt:lpstr>
      <vt:lpstr>COUNTIF( )</vt:lpstr>
      <vt:lpstr>COUNTIF( )</vt:lpstr>
      <vt:lpstr>COUNTA( )</vt:lpstr>
      <vt:lpstr>AVERAGE( )</vt:lpstr>
      <vt:lpstr>AVERAGE( )</vt:lpstr>
      <vt:lpstr>Да поновимо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Функција за просијек и пребројанање</dc:title>
  <dc:creator>Biby</dc:creator>
  <cp:lastModifiedBy>Aleksandra Stankovic</cp:lastModifiedBy>
  <cp:revision>33</cp:revision>
  <dcterms:created xsi:type="dcterms:W3CDTF">2006-08-16T00:00:00Z</dcterms:created>
  <dcterms:modified xsi:type="dcterms:W3CDTF">2020-05-13T06:22:16Z</dcterms:modified>
</cp:coreProperties>
</file>