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58" r:id="rId5"/>
    <p:sldId id="260" r:id="rId6"/>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B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BA"/>
          </a:p>
        </p:txBody>
      </p:sp>
      <p:sp>
        <p:nvSpPr>
          <p:cNvPr id="4" name="Date Placeholder 3"/>
          <p:cNvSpPr>
            <a:spLocks noGrp="1"/>
          </p:cNvSpPr>
          <p:nvPr>
            <p:ph type="dt" sz="half" idx="10"/>
          </p:nvPr>
        </p:nvSpPr>
        <p:spPr/>
        <p:txBody>
          <a:bodyPr/>
          <a:lstStyle/>
          <a:p>
            <a:fld id="{D7B35D01-FBB0-499A-89D2-4979B4E741E5}" type="datetimeFigureOut">
              <a:rPr lang="hr-BA" smtClean="0"/>
              <a:pPr/>
              <a:t>19.5.2020.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04B786D-B42A-4639-A7FA-FD7F52808B0C}" type="slidenum">
              <a:rPr lang="hr-BA" smtClean="0"/>
              <a:pPr/>
              <a:t>‹#›</a:t>
            </a:fld>
            <a:endParaRPr lang="hr-BA"/>
          </a:p>
        </p:txBody>
      </p:sp>
    </p:spTree>
    <p:extLst>
      <p:ext uri="{BB962C8B-B14F-4D97-AF65-F5344CB8AC3E}">
        <p14:creationId xmlns:p14="http://schemas.microsoft.com/office/powerpoint/2010/main" xmlns="" val="4152662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BA"/>
          </a:p>
        </p:txBody>
      </p:sp>
      <p:sp>
        <p:nvSpPr>
          <p:cNvPr id="4" name="Date Placeholder 3"/>
          <p:cNvSpPr>
            <a:spLocks noGrp="1"/>
          </p:cNvSpPr>
          <p:nvPr>
            <p:ph type="dt" sz="half" idx="10"/>
          </p:nvPr>
        </p:nvSpPr>
        <p:spPr/>
        <p:txBody>
          <a:bodyPr/>
          <a:lstStyle/>
          <a:p>
            <a:fld id="{D7B35D01-FBB0-499A-89D2-4979B4E741E5}" type="datetimeFigureOut">
              <a:rPr lang="hr-BA" smtClean="0"/>
              <a:pPr/>
              <a:t>19.5.2020.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04B786D-B42A-4639-A7FA-FD7F52808B0C}" type="slidenum">
              <a:rPr lang="hr-BA" smtClean="0"/>
              <a:pPr/>
              <a:t>‹#›</a:t>
            </a:fld>
            <a:endParaRPr lang="hr-BA"/>
          </a:p>
        </p:txBody>
      </p:sp>
    </p:spTree>
    <p:extLst>
      <p:ext uri="{BB962C8B-B14F-4D97-AF65-F5344CB8AC3E}">
        <p14:creationId xmlns:p14="http://schemas.microsoft.com/office/powerpoint/2010/main" xmlns="" val="4144755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BA"/>
          </a:p>
        </p:txBody>
      </p:sp>
      <p:sp>
        <p:nvSpPr>
          <p:cNvPr id="4" name="Date Placeholder 3"/>
          <p:cNvSpPr>
            <a:spLocks noGrp="1"/>
          </p:cNvSpPr>
          <p:nvPr>
            <p:ph type="dt" sz="half" idx="10"/>
          </p:nvPr>
        </p:nvSpPr>
        <p:spPr/>
        <p:txBody>
          <a:bodyPr/>
          <a:lstStyle/>
          <a:p>
            <a:fld id="{D7B35D01-FBB0-499A-89D2-4979B4E741E5}" type="datetimeFigureOut">
              <a:rPr lang="hr-BA" smtClean="0"/>
              <a:pPr/>
              <a:t>19.5.2020.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04B786D-B42A-4639-A7FA-FD7F52808B0C}" type="slidenum">
              <a:rPr lang="hr-BA" smtClean="0"/>
              <a:pPr/>
              <a:t>‹#›</a:t>
            </a:fld>
            <a:endParaRPr lang="hr-BA"/>
          </a:p>
        </p:txBody>
      </p:sp>
    </p:spTree>
    <p:extLst>
      <p:ext uri="{BB962C8B-B14F-4D97-AF65-F5344CB8AC3E}">
        <p14:creationId xmlns:p14="http://schemas.microsoft.com/office/powerpoint/2010/main" xmlns="" val="1619320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BA"/>
          </a:p>
        </p:txBody>
      </p:sp>
      <p:sp>
        <p:nvSpPr>
          <p:cNvPr id="4" name="Date Placeholder 3"/>
          <p:cNvSpPr>
            <a:spLocks noGrp="1"/>
          </p:cNvSpPr>
          <p:nvPr>
            <p:ph type="dt" sz="half" idx="10"/>
          </p:nvPr>
        </p:nvSpPr>
        <p:spPr/>
        <p:txBody>
          <a:bodyPr/>
          <a:lstStyle/>
          <a:p>
            <a:fld id="{D7B35D01-FBB0-499A-89D2-4979B4E741E5}" type="datetimeFigureOut">
              <a:rPr lang="hr-BA" smtClean="0"/>
              <a:pPr/>
              <a:t>19.5.2020.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04B786D-B42A-4639-A7FA-FD7F52808B0C}" type="slidenum">
              <a:rPr lang="hr-BA" smtClean="0"/>
              <a:pPr/>
              <a:t>‹#›</a:t>
            </a:fld>
            <a:endParaRPr lang="hr-BA"/>
          </a:p>
        </p:txBody>
      </p:sp>
    </p:spTree>
    <p:extLst>
      <p:ext uri="{BB962C8B-B14F-4D97-AF65-F5344CB8AC3E}">
        <p14:creationId xmlns:p14="http://schemas.microsoft.com/office/powerpoint/2010/main" xmlns="" val="143583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35D01-FBB0-499A-89D2-4979B4E741E5}" type="datetimeFigureOut">
              <a:rPr lang="hr-BA" smtClean="0"/>
              <a:pPr/>
              <a:t>19.5.2020.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04B786D-B42A-4639-A7FA-FD7F52808B0C}" type="slidenum">
              <a:rPr lang="hr-BA" smtClean="0"/>
              <a:pPr/>
              <a:t>‹#›</a:t>
            </a:fld>
            <a:endParaRPr lang="hr-BA"/>
          </a:p>
        </p:txBody>
      </p:sp>
    </p:spTree>
    <p:extLst>
      <p:ext uri="{BB962C8B-B14F-4D97-AF65-F5344CB8AC3E}">
        <p14:creationId xmlns:p14="http://schemas.microsoft.com/office/powerpoint/2010/main" xmlns="" val="2010083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BA"/>
          </a:p>
        </p:txBody>
      </p:sp>
      <p:sp>
        <p:nvSpPr>
          <p:cNvPr id="5" name="Date Placeholder 4"/>
          <p:cNvSpPr>
            <a:spLocks noGrp="1"/>
          </p:cNvSpPr>
          <p:nvPr>
            <p:ph type="dt" sz="half" idx="10"/>
          </p:nvPr>
        </p:nvSpPr>
        <p:spPr/>
        <p:txBody>
          <a:bodyPr/>
          <a:lstStyle/>
          <a:p>
            <a:fld id="{D7B35D01-FBB0-499A-89D2-4979B4E741E5}" type="datetimeFigureOut">
              <a:rPr lang="hr-BA" smtClean="0"/>
              <a:pPr/>
              <a:t>19.5.2020.</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004B786D-B42A-4639-A7FA-FD7F52808B0C}" type="slidenum">
              <a:rPr lang="hr-BA" smtClean="0"/>
              <a:pPr/>
              <a:t>‹#›</a:t>
            </a:fld>
            <a:endParaRPr lang="hr-BA"/>
          </a:p>
        </p:txBody>
      </p:sp>
    </p:spTree>
    <p:extLst>
      <p:ext uri="{BB962C8B-B14F-4D97-AF65-F5344CB8AC3E}">
        <p14:creationId xmlns:p14="http://schemas.microsoft.com/office/powerpoint/2010/main" xmlns="" val="4170770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BA"/>
          </a:p>
        </p:txBody>
      </p:sp>
      <p:sp>
        <p:nvSpPr>
          <p:cNvPr id="7" name="Date Placeholder 6"/>
          <p:cNvSpPr>
            <a:spLocks noGrp="1"/>
          </p:cNvSpPr>
          <p:nvPr>
            <p:ph type="dt" sz="half" idx="10"/>
          </p:nvPr>
        </p:nvSpPr>
        <p:spPr/>
        <p:txBody>
          <a:bodyPr/>
          <a:lstStyle/>
          <a:p>
            <a:fld id="{D7B35D01-FBB0-499A-89D2-4979B4E741E5}" type="datetimeFigureOut">
              <a:rPr lang="hr-BA" smtClean="0"/>
              <a:pPr/>
              <a:t>19.5.2020.</a:t>
            </a:fld>
            <a:endParaRPr lang="hr-BA"/>
          </a:p>
        </p:txBody>
      </p:sp>
      <p:sp>
        <p:nvSpPr>
          <p:cNvPr id="8" name="Footer Placeholder 7"/>
          <p:cNvSpPr>
            <a:spLocks noGrp="1"/>
          </p:cNvSpPr>
          <p:nvPr>
            <p:ph type="ftr" sz="quarter" idx="11"/>
          </p:nvPr>
        </p:nvSpPr>
        <p:spPr/>
        <p:txBody>
          <a:bodyPr/>
          <a:lstStyle/>
          <a:p>
            <a:endParaRPr lang="hr-BA"/>
          </a:p>
        </p:txBody>
      </p:sp>
      <p:sp>
        <p:nvSpPr>
          <p:cNvPr id="9" name="Slide Number Placeholder 8"/>
          <p:cNvSpPr>
            <a:spLocks noGrp="1"/>
          </p:cNvSpPr>
          <p:nvPr>
            <p:ph type="sldNum" sz="quarter" idx="12"/>
          </p:nvPr>
        </p:nvSpPr>
        <p:spPr/>
        <p:txBody>
          <a:bodyPr/>
          <a:lstStyle/>
          <a:p>
            <a:fld id="{004B786D-B42A-4639-A7FA-FD7F52808B0C}" type="slidenum">
              <a:rPr lang="hr-BA" smtClean="0"/>
              <a:pPr/>
              <a:t>‹#›</a:t>
            </a:fld>
            <a:endParaRPr lang="hr-BA"/>
          </a:p>
        </p:txBody>
      </p:sp>
    </p:spTree>
    <p:extLst>
      <p:ext uri="{BB962C8B-B14F-4D97-AF65-F5344CB8AC3E}">
        <p14:creationId xmlns:p14="http://schemas.microsoft.com/office/powerpoint/2010/main" xmlns="" val="1688345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BA"/>
          </a:p>
        </p:txBody>
      </p:sp>
      <p:sp>
        <p:nvSpPr>
          <p:cNvPr id="3" name="Date Placeholder 2"/>
          <p:cNvSpPr>
            <a:spLocks noGrp="1"/>
          </p:cNvSpPr>
          <p:nvPr>
            <p:ph type="dt" sz="half" idx="10"/>
          </p:nvPr>
        </p:nvSpPr>
        <p:spPr/>
        <p:txBody>
          <a:bodyPr/>
          <a:lstStyle/>
          <a:p>
            <a:fld id="{D7B35D01-FBB0-499A-89D2-4979B4E741E5}" type="datetimeFigureOut">
              <a:rPr lang="hr-BA" smtClean="0"/>
              <a:pPr/>
              <a:t>19.5.2020.</a:t>
            </a:fld>
            <a:endParaRPr lang="hr-BA"/>
          </a:p>
        </p:txBody>
      </p:sp>
      <p:sp>
        <p:nvSpPr>
          <p:cNvPr id="4" name="Footer Placeholder 3"/>
          <p:cNvSpPr>
            <a:spLocks noGrp="1"/>
          </p:cNvSpPr>
          <p:nvPr>
            <p:ph type="ftr" sz="quarter" idx="11"/>
          </p:nvPr>
        </p:nvSpPr>
        <p:spPr/>
        <p:txBody>
          <a:bodyPr/>
          <a:lstStyle/>
          <a:p>
            <a:endParaRPr lang="hr-BA"/>
          </a:p>
        </p:txBody>
      </p:sp>
      <p:sp>
        <p:nvSpPr>
          <p:cNvPr id="5" name="Slide Number Placeholder 4"/>
          <p:cNvSpPr>
            <a:spLocks noGrp="1"/>
          </p:cNvSpPr>
          <p:nvPr>
            <p:ph type="sldNum" sz="quarter" idx="12"/>
          </p:nvPr>
        </p:nvSpPr>
        <p:spPr/>
        <p:txBody>
          <a:bodyPr/>
          <a:lstStyle/>
          <a:p>
            <a:fld id="{004B786D-B42A-4639-A7FA-FD7F52808B0C}" type="slidenum">
              <a:rPr lang="hr-BA" smtClean="0"/>
              <a:pPr/>
              <a:t>‹#›</a:t>
            </a:fld>
            <a:endParaRPr lang="hr-BA"/>
          </a:p>
        </p:txBody>
      </p:sp>
    </p:spTree>
    <p:extLst>
      <p:ext uri="{BB962C8B-B14F-4D97-AF65-F5344CB8AC3E}">
        <p14:creationId xmlns:p14="http://schemas.microsoft.com/office/powerpoint/2010/main" xmlns="" val="863327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35D01-FBB0-499A-89D2-4979B4E741E5}" type="datetimeFigureOut">
              <a:rPr lang="hr-BA" smtClean="0"/>
              <a:pPr/>
              <a:t>19.5.2020.</a:t>
            </a:fld>
            <a:endParaRPr lang="hr-BA"/>
          </a:p>
        </p:txBody>
      </p:sp>
      <p:sp>
        <p:nvSpPr>
          <p:cNvPr id="3" name="Footer Placeholder 2"/>
          <p:cNvSpPr>
            <a:spLocks noGrp="1"/>
          </p:cNvSpPr>
          <p:nvPr>
            <p:ph type="ftr" sz="quarter" idx="11"/>
          </p:nvPr>
        </p:nvSpPr>
        <p:spPr/>
        <p:txBody>
          <a:bodyPr/>
          <a:lstStyle/>
          <a:p>
            <a:endParaRPr lang="hr-BA"/>
          </a:p>
        </p:txBody>
      </p:sp>
      <p:sp>
        <p:nvSpPr>
          <p:cNvPr id="4" name="Slide Number Placeholder 3"/>
          <p:cNvSpPr>
            <a:spLocks noGrp="1"/>
          </p:cNvSpPr>
          <p:nvPr>
            <p:ph type="sldNum" sz="quarter" idx="12"/>
          </p:nvPr>
        </p:nvSpPr>
        <p:spPr/>
        <p:txBody>
          <a:bodyPr/>
          <a:lstStyle/>
          <a:p>
            <a:fld id="{004B786D-B42A-4639-A7FA-FD7F52808B0C}" type="slidenum">
              <a:rPr lang="hr-BA" smtClean="0"/>
              <a:pPr/>
              <a:t>‹#›</a:t>
            </a:fld>
            <a:endParaRPr lang="hr-BA"/>
          </a:p>
        </p:txBody>
      </p:sp>
    </p:spTree>
    <p:extLst>
      <p:ext uri="{BB962C8B-B14F-4D97-AF65-F5344CB8AC3E}">
        <p14:creationId xmlns:p14="http://schemas.microsoft.com/office/powerpoint/2010/main" xmlns="" val="3407607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35D01-FBB0-499A-89D2-4979B4E741E5}" type="datetimeFigureOut">
              <a:rPr lang="hr-BA" smtClean="0"/>
              <a:pPr/>
              <a:t>19.5.2020.</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004B786D-B42A-4639-A7FA-FD7F52808B0C}" type="slidenum">
              <a:rPr lang="hr-BA" smtClean="0"/>
              <a:pPr/>
              <a:t>‹#›</a:t>
            </a:fld>
            <a:endParaRPr lang="hr-BA"/>
          </a:p>
        </p:txBody>
      </p:sp>
    </p:spTree>
    <p:extLst>
      <p:ext uri="{BB962C8B-B14F-4D97-AF65-F5344CB8AC3E}">
        <p14:creationId xmlns:p14="http://schemas.microsoft.com/office/powerpoint/2010/main" xmlns="" val="490343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35D01-FBB0-499A-89D2-4979B4E741E5}" type="datetimeFigureOut">
              <a:rPr lang="hr-BA" smtClean="0"/>
              <a:pPr/>
              <a:t>19.5.2020.</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004B786D-B42A-4639-A7FA-FD7F52808B0C}" type="slidenum">
              <a:rPr lang="hr-BA" smtClean="0"/>
              <a:pPr/>
              <a:t>‹#›</a:t>
            </a:fld>
            <a:endParaRPr lang="hr-BA"/>
          </a:p>
        </p:txBody>
      </p:sp>
    </p:spTree>
    <p:extLst>
      <p:ext uri="{BB962C8B-B14F-4D97-AF65-F5344CB8AC3E}">
        <p14:creationId xmlns:p14="http://schemas.microsoft.com/office/powerpoint/2010/main" xmlns="" val="372406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B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B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35D01-FBB0-499A-89D2-4979B4E741E5}" type="datetimeFigureOut">
              <a:rPr lang="hr-BA" smtClean="0"/>
              <a:pPr/>
              <a:t>19.5.2020.</a:t>
            </a:fld>
            <a:endParaRPr lang="hr-B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B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4B786D-B42A-4639-A7FA-FD7F52808B0C}" type="slidenum">
              <a:rPr lang="hr-BA" smtClean="0"/>
              <a:pPr/>
              <a:t>‹#›</a:t>
            </a:fld>
            <a:endParaRPr lang="hr-BA"/>
          </a:p>
        </p:txBody>
      </p:sp>
    </p:spTree>
    <p:extLst>
      <p:ext uri="{BB962C8B-B14F-4D97-AF65-F5344CB8AC3E}">
        <p14:creationId xmlns:p14="http://schemas.microsoft.com/office/powerpoint/2010/main" xmlns="" val="2325174763"/>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224135"/>
          </a:xfrm>
        </p:spPr>
        <p:txBody>
          <a:bodyPr/>
          <a:lstStyle/>
          <a:p>
            <a:pPr algn="l"/>
            <a:r>
              <a:rPr lang="hr-BA" dirty="0" smtClean="0"/>
              <a:t>6.4  A field trip</a:t>
            </a:r>
            <a:endParaRPr lang="hr-BA" dirty="0"/>
          </a:p>
        </p:txBody>
      </p:sp>
      <p:sp>
        <p:nvSpPr>
          <p:cNvPr id="3" name="Subtitle 2"/>
          <p:cNvSpPr>
            <a:spLocks noGrp="1"/>
          </p:cNvSpPr>
          <p:nvPr>
            <p:ph type="subTitle" idx="1"/>
          </p:nvPr>
        </p:nvSpPr>
        <p:spPr>
          <a:xfrm>
            <a:off x="1371600" y="2132856"/>
            <a:ext cx="6400800" cy="3505944"/>
          </a:xfrm>
        </p:spPr>
        <p:txBody>
          <a:bodyPr/>
          <a:lstStyle/>
          <a:p>
            <a:r>
              <a:rPr lang="hr-BA" dirty="0" smtClean="0"/>
              <a:t>mhg</a:t>
            </a:r>
            <a:endParaRPr lang="hr-B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35696" y="1628800"/>
            <a:ext cx="5204947" cy="4841776"/>
          </a:xfrm>
          <a:prstGeom prst="rect">
            <a:avLst/>
          </a:prstGeom>
        </p:spPr>
      </p:pic>
    </p:spTree>
    <p:extLst>
      <p:ext uri="{BB962C8B-B14F-4D97-AF65-F5344CB8AC3E}">
        <p14:creationId xmlns:p14="http://schemas.microsoft.com/office/powerpoint/2010/main" xmlns="" val="1327250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733656" cy="5472608"/>
          </a:xfrm>
        </p:spPr>
        <p:txBody>
          <a:bodyPr>
            <a:normAutofit/>
          </a:bodyPr>
          <a:lstStyle/>
          <a:p>
            <a:pPr algn="l"/>
            <a:r>
              <a:rPr lang="hr-BA" sz="2000" dirty="0" smtClean="0"/>
              <a:t>Maggie and her classmates usually go on a field trip in spring.</a:t>
            </a:r>
            <a:br>
              <a:rPr lang="hr-BA" sz="2000" dirty="0" smtClean="0"/>
            </a:br>
            <a:r>
              <a:rPr lang="hr-BA" sz="2000" dirty="0" smtClean="0"/>
              <a:t>They spend two days away from home. Their teacher goes with them. The children like to play outside.</a:t>
            </a:r>
            <a:br>
              <a:rPr lang="hr-BA" sz="2000" dirty="0" smtClean="0"/>
            </a:br>
            <a:r>
              <a:rPr lang="hr-BA" sz="2000" dirty="0" smtClean="0"/>
              <a:t>Maggie’s friends are playing by the river. They are all happy. Maggie is swimming in the river. Kate and Jane are playing in the forest. The boys are playing baseball. The teacher is standing on the bridge. She is watching them.</a:t>
            </a:r>
            <a:endParaRPr lang="hr-BA" sz="2000" dirty="0"/>
          </a:p>
        </p:txBody>
      </p:sp>
      <p:sp>
        <p:nvSpPr>
          <p:cNvPr id="3" name="Content Placeholder 2"/>
          <p:cNvSpPr>
            <a:spLocks noGrp="1"/>
          </p:cNvSpPr>
          <p:nvPr>
            <p:ph idx="1"/>
          </p:nvPr>
        </p:nvSpPr>
        <p:spPr>
          <a:xfrm>
            <a:off x="457200" y="5733256"/>
            <a:ext cx="8229600" cy="392907"/>
          </a:xfrm>
        </p:spPr>
        <p:txBody>
          <a:bodyPr>
            <a:normAutofit fontScale="70000" lnSpcReduction="20000"/>
          </a:bodyPr>
          <a:lstStyle/>
          <a:p>
            <a:r>
              <a:rPr lang="hr-BA" dirty="0" smtClean="0"/>
              <a:t>Pg. 50 in SB</a:t>
            </a:r>
            <a:endParaRPr lang="hr-BA" dirty="0"/>
          </a:p>
        </p:txBody>
      </p:sp>
    </p:spTree>
    <p:extLst>
      <p:ext uri="{BB962C8B-B14F-4D97-AF65-F5344CB8AC3E}">
        <p14:creationId xmlns:p14="http://schemas.microsoft.com/office/powerpoint/2010/main" xmlns="" val="2270939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hr-BA" dirty="0" smtClean="0"/>
              <a:t>WORDLIST</a:t>
            </a:r>
            <a:endParaRPr lang="hr-BA" dirty="0"/>
          </a:p>
        </p:txBody>
      </p:sp>
      <p:sp>
        <p:nvSpPr>
          <p:cNvPr id="3" name="Content Placeholder 2"/>
          <p:cNvSpPr>
            <a:spLocks noGrp="1"/>
          </p:cNvSpPr>
          <p:nvPr>
            <p:ph idx="1"/>
          </p:nvPr>
        </p:nvSpPr>
        <p:spPr>
          <a:xfrm>
            <a:off x="457200" y="1052736"/>
            <a:ext cx="8229600" cy="5073427"/>
          </a:xfrm>
        </p:spPr>
        <p:txBody>
          <a:bodyPr/>
          <a:lstStyle/>
          <a:p>
            <a:r>
              <a:rPr lang="hr-BA" dirty="0" smtClean="0"/>
              <a:t>Field trip – excursion</a:t>
            </a:r>
          </a:p>
          <a:p>
            <a:r>
              <a:rPr lang="hr-BA" dirty="0" smtClean="0"/>
              <a:t>Away from home - they are not at home</a:t>
            </a:r>
          </a:p>
          <a:p>
            <a:r>
              <a:rPr lang="hr-BA" dirty="0" smtClean="0"/>
              <a:t>River</a:t>
            </a:r>
          </a:p>
          <a:p>
            <a:r>
              <a:rPr lang="hr-BA" dirty="0" smtClean="0"/>
              <a:t>Forest</a:t>
            </a:r>
          </a:p>
          <a:p>
            <a:r>
              <a:rPr lang="hr-BA" dirty="0" smtClean="0"/>
              <a:t>Bridge</a:t>
            </a:r>
          </a:p>
          <a:p>
            <a:endParaRPr lang="hr-BA" dirty="0"/>
          </a:p>
        </p:txBody>
      </p:sp>
    </p:spTree>
    <p:extLst>
      <p:ext uri="{BB962C8B-B14F-4D97-AF65-F5344CB8AC3E}">
        <p14:creationId xmlns:p14="http://schemas.microsoft.com/office/powerpoint/2010/main" xmlns="" val="2176878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BA"/>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07504" y="116632"/>
            <a:ext cx="8928992" cy="6696744"/>
          </a:xfrm>
        </p:spPr>
      </p:pic>
    </p:spTree>
    <p:extLst>
      <p:ext uri="{BB962C8B-B14F-4D97-AF65-F5344CB8AC3E}">
        <p14:creationId xmlns:p14="http://schemas.microsoft.com/office/powerpoint/2010/main" xmlns="" val="176794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BA" dirty="0" smtClean="0"/>
              <a:t>HOMEWORK</a:t>
            </a:r>
            <a:br>
              <a:rPr lang="hr-BA" dirty="0" smtClean="0"/>
            </a:br>
            <a:endParaRPr lang="hr-BA" dirty="0"/>
          </a:p>
        </p:txBody>
      </p:sp>
      <p:sp>
        <p:nvSpPr>
          <p:cNvPr id="3" name="Content Placeholder 2"/>
          <p:cNvSpPr>
            <a:spLocks noGrp="1"/>
          </p:cNvSpPr>
          <p:nvPr>
            <p:ph idx="1"/>
          </p:nvPr>
        </p:nvSpPr>
        <p:spPr/>
        <p:txBody>
          <a:bodyPr/>
          <a:lstStyle/>
          <a:p>
            <a:r>
              <a:rPr lang="hr-BA" dirty="0" smtClean="0"/>
              <a:t>Exercise 2 in </a:t>
            </a:r>
            <a:r>
              <a:rPr lang="hr-BA" dirty="0" smtClean="0"/>
              <a:t>AB</a:t>
            </a:r>
            <a:r>
              <a:rPr lang="sr-Cyrl-RS" dirty="0" smtClean="0"/>
              <a:t>,</a:t>
            </a:r>
            <a:r>
              <a:rPr lang="hr-BA" dirty="0" smtClean="0"/>
              <a:t> </a:t>
            </a:r>
            <a:r>
              <a:rPr lang="hr-BA" dirty="0" smtClean="0"/>
              <a:t>page 54</a:t>
            </a:r>
          </a:p>
          <a:p>
            <a:pPr>
              <a:buNone/>
            </a:pPr>
            <a:r>
              <a:rPr lang="sr-Cyrl-RS" dirty="0" smtClean="0"/>
              <a:t>     (Задатак</a:t>
            </a:r>
            <a:r>
              <a:rPr lang="hr-BA" dirty="0" smtClean="0"/>
              <a:t> 2</a:t>
            </a:r>
            <a:r>
              <a:rPr lang="sr-Cyrl-RS" dirty="0" smtClean="0"/>
              <a:t>,</a:t>
            </a:r>
            <a:r>
              <a:rPr lang="hr-BA" dirty="0" smtClean="0"/>
              <a:t> </a:t>
            </a:r>
            <a:r>
              <a:rPr lang="sr-Cyrl-RS" dirty="0" smtClean="0"/>
              <a:t>страна</a:t>
            </a:r>
            <a:r>
              <a:rPr lang="hr-BA" dirty="0" smtClean="0"/>
              <a:t> 54</a:t>
            </a:r>
            <a:r>
              <a:rPr lang="sr-Cyrl-RS" dirty="0" smtClean="0"/>
              <a:t>, радна свеска)</a:t>
            </a:r>
            <a:endParaRPr lang="hr-BA" dirty="0"/>
          </a:p>
        </p:txBody>
      </p:sp>
    </p:spTree>
    <p:extLst>
      <p:ext uri="{BB962C8B-B14F-4D97-AF65-F5344CB8AC3E}">
        <p14:creationId xmlns:p14="http://schemas.microsoft.com/office/powerpoint/2010/main" xmlns="" val="3662816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rgbClr val="000000"/>
      </a:lt1>
      <a:dk2>
        <a:srgbClr val="00B050"/>
      </a:dk2>
      <a:lt2>
        <a:srgbClr val="DBF5F9"/>
      </a:lt2>
      <a:accent1>
        <a:srgbClr val="00B050"/>
      </a:accent1>
      <a:accent2>
        <a:srgbClr val="00B050"/>
      </a:accent2>
      <a:accent3>
        <a:srgbClr val="00B050"/>
      </a:accent3>
      <a:accent4>
        <a:srgbClr val="10CF9B"/>
      </a:accent4>
      <a:accent5>
        <a:srgbClr val="00B050"/>
      </a:accent5>
      <a:accent6>
        <a:srgbClr val="00B050"/>
      </a:accent6>
      <a:hlink>
        <a:srgbClr val="00B05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59</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6.4  A field trip</vt:lpstr>
      <vt:lpstr>Maggie and her classmates usually go on a field trip in spring. They spend two days away from home. Their teacher goes with them. The children like to play outside. Maggie’s friends are playing by the river. They are all happy. Maggie is swimming in the river. Kate and Jane are playing in the forest. The boys are playing baseball. The teacher is standing on the bridge. She is watching them.</vt:lpstr>
      <vt:lpstr>WORDLIST</vt:lpstr>
      <vt:lpstr>Slide 4</vt:lpstr>
      <vt:lpstr>HOMEWORK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gbk</dc:title>
  <dc:creator>DT User6</dc:creator>
  <cp:lastModifiedBy>Tatjana Bogdanovic</cp:lastModifiedBy>
  <cp:revision>10</cp:revision>
  <dcterms:created xsi:type="dcterms:W3CDTF">2020-05-10T18:18:37Z</dcterms:created>
  <dcterms:modified xsi:type="dcterms:W3CDTF">2020-05-19T06:28:14Z</dcterms:modified>
</cp:coreProperties>
</file>