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0" r:id="rId4"/>
    <p:sldId id="265" r:id="rId5"/>
    <p:sldId id="277" r:id="rId6"/>
    <p:sldId id="276" r:id="rId7"/>
    <p:sldId id="264" r:id="rId8"/>
    <p:sldId id="278" r:id="rId9"/>
    <p:sldId id="279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vnik" initials="N" lastIdx="1" clrIdx="0">
    <p:extLst>
      <p:ext uri="{19B8F6BF-5375-455C-9EA6-DF929625EA0E}">
        <p15:presenceInfo xmlns:p15="http://schemas.microsoft.com/office/powerpoint/2012/main" xmlns="" userId="Nastav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etli stil 2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A74B4-B054-4F62-806C-98662FDE408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D92F3114-73D6-41B6-B0FB-A087D99F4BF6}">
      <dgm:prSet phldrT="[Text]"/>
      <dgm:spPr/>
      <dgm:t>
        <a:bodyPr/>
        <a:lstStyle/>
        <a:p>
          <a:r>
            <a:rPr lang="sr-Cyrl-RS" b="1"/>
            <a:t>РИМ У ДОБА ЦАРСТВА</a:t>
          </a:r>
          <a:endParaRPr lang="sr-Latn-BA" b="1" dirty="0"/>
        </a:p>
      </dgm:t>
    </dgm:pt>
    <dgm:pt modelId="{DEAD9CF0-4397-4551-A8AF-1BA3C508D6A3}" type="parTrans" cxnId="{EA3B3574-4EBC-4620-B225-A372FCFBB782}">
      <dgm:prSet/>
      <dgm:spPr/>
      <dgm:t>
        <a:bodyPr/>
        <a:lstStyle/>
        <a:p>
          <a:endParaRPr lang="sr-Latn-BA"/>
        </a:p>
      </dgm:t>
    </dgm:pt>
    <dgm:pt modelId="{DE050787-6B3E-4076-B72B-A8A45DB540D6}" type="sibTrans" cxnId="{EA3B3574-4EBC-4620-B225-A372FCFBB782}">
      <dgm:prSet/>
      <dgm:spPr/>
      <dgm:t>
        <a:bodyPr/>
        <a:lstStyle/>
        <a:p>
          <a:endParaRPr lang="sr-Latn-BA"/>
        </a:p>
      </dgm:t>
    </dgm:pt>
    <dgm:pt modelId="{6E5D8829-A70D-45C5-ABFD-959F9FADEBF1}">
      <dgm:prSet phldrT="[Text]"/>
      <dgm:spPr/>
      <dgm:t>
        <a:bodyPr/>
        <a:lstStyle/>
        <a:p>
          <a:r>
            <a:rPr lang="sr-Cyrl-RS" b="1" dirty="0"/>
            <a:t>О. Август – 284</a:t>
          </a:r>
          <a:r>
            <a:rPr lang="sr-Latn-CS" b="1" dirty="0"/>
            <a:t>.</a:t>
          </a:r>
          <a:r>
            <a:rPr lang="sr-Cyrl-RS" b="1" dirty="0"/>
            <a:t> година</a:t>
          </a:r>
        </a:p>
        <a:p>
          <a:r>
            <a:rPr lang="sr-Cyrl-RS" b="1" dirty="0"/>
            <a:t>ЗЛАТНО ДОБА РИМА</a:t>
          </a:r>
        </a:p>
        <a:p>
          <a:r>
            <a:rPr lang="sr-Cyrl-RS" b="1" dirty="0"/>
            <a:t>Принцепс (први грађанин државе)</a:t>
          </a:r>
        </a:p>
        <a:p>
          <a:r>
            <a:rPr lang="sr-Cyrl-RS" b="1" dirty="0"/>
            <a:t>Август (узвишени)</a:t>
          </a:r>
        </a:p>
        <a:p>
          <a:r>
            <a:rPr lang="sr-Cyrl-RS" b="1" dirty="0"/>
            <a:t>Границе царства биле су на ријекама Рајни и Дунаву</a:t>
          </a:r>
        </a:p>
        <a:p>
          <a:r>
            <a:rPr lang="sr-Cyrl-RS" b="1" dirty="0"/>
            <a:t>Оснивач династије Јулијеваца</a:t>
          </a:r>
        </a:p>
      </dgm:t>
    </dgm:pt>
    <dgm:pt modelId="{EADBA0BF-2EEE-4CB7-86BE-46DD951EC574}" type="parTrans" cxnId="{A4DE9F39-9729-4985-8375-FBE211872C52}">
      <dgm:prSet/>
      <dgm:spPr/>
      <dgm:t>
        <a:bodyPr/>
        <a:lstStyle/>
        <a:p>
          <a:endParaRPr lang="sr-Latn-BA">
            <a:solidFill>
              <a:srgbClr val="0070C0"/>
            </a:solidFill>
          </a:endParaRPr>
        </a:p>
      </dgm:t>
    </dgm:pt>
    <dgm:pt modelId="{78DEA004-9E98-4A61-AA8F-E8B74BB696B8}" type="sibTrans" cxnId="{A4DE9F39-9729-4985-8375-FBE211872C52}">
      <dgm:prSet/>
      <dgm:spPr/>
      <dgm:t>
        <a:bodyPr/>
        <a:lstStyle/>
        <a:p>
          <a:endParaRPr lang="sr-Latn-BA"/>
        </a:p>
      </dgm:t>
    </dgm:pt>
    <dgm:pt modelId="{C5CB2868-F026-4C6E-BC8D-53A7250E8B7B}">
      <dgm:prSet phldrT="[Text]" custT="1"/>
      <dgm:spPr/>
      <dgm:t>
        <a:bodyPr/>
        <a:lstStyle/>
        <a:p>
          <a:r>
            <a:rPr lang="sr-Cyrl-RS" sz="2000" b="1" dirty="0"/>
            <a:t>Доминат 284 – 476. година</a:t>
          </a:r>
        </a:p>
        <a:p>
          <a:r>
            <a:rPr lang="sr-Cyrl-RS" sz="2000" b="1" dirty="0"/>
            <a:t>Диоклецијан – извршио подјелу царства </a:t>
          </a:r>
        </a:p>
        <a:p>
          <a:r>
            <a:rPr lang="sr-Cyrl-RS" sz="2000" b="1" dirty="0"/>
            <a:t>Константин (Константинопољ – нова престоница)</a:t>
          </a:r>
        </a:p>
        <a:p>
          <a:r>
            <a:rPr lang="sr-Cyrl-RS" sz="2000" b="1" dirty="0"/>
            <a:t>Теодосије 395. године дијели царство на ИСТОЧНО И ЗАПАДНО</a:t>
          </a:r>
        </a:p>
      </dgm:t>
    </dgm:pt>
    <dgm:pt modelId="{71CC62EA-A9C2-4231-BBBD-05BE14D317B7}" type="parTrans" cxnId="{10F2CFD2-BC82-48A3-8CBD-5CFE748C4C16}">
      <dgm:prSet/>
      <dgm:spPr/>
      <dgm:t>
        <a:bodyPr/>
        <a:lstStyle/>
        <a:p>
          <a:endParaRPr lang="sr-Latn-BA"/>
        </a:p>
      </dgm:t>
    </dgm:pt>
    <dgm:pt modelId="{9B2A4954-4BDB-43EB-A8FE-9DEA2932706F}" type="sibTrans" cxnId="{10F2CFD2-BC82-48A3-8CBD-5CFE748C4C16}">
      <dgm:prSet/>
      <dgm:spPr/>
      <dgm:t>
        <a:bodyPr/>
        <a:lstStyle/>
        <a:p>
          <a:endParaRPr lang="sr-Latn-BA"/>
        </a:p>
      </dgm:t>
    </dgm:pt>
    <dgm:pt modelId="{97FA5DCD-36E5-4A06-9870-80C3CC488C4D}" type="pres">
      <dgm:prSet presAssocID="{0DFA74B4-B054-4F62-806C-98662FDE40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3184508B-3841-4F4E-9F4D-81D5E614371A}" type="pres">
      <dgm:prSet presAssocID="{D92F3114-73D6-41B6-B0FB-A087D99F4BF6}" presName="centerShape" presStyleLbl="node0" presStyleIdx="0" presStyleCnt="1" custScaleX="80549" custScaleY="74848" custLinFactNeighborX="-471" custLinFactNeighborY="3516"/>
      <dgm:spPr/>
      <dgm:t>
        <a:bodyPr/>
        <a:lstStyle/>
        <a:p>
          <a:endParaRPr lang="sr-Latn-CS"/>
        </a:p>
      </dgm:t>
    </dgm:pt>
    <dgm:pt modelId="{149F61A4-4F6A-496D-B213-EA3CA9FAEF59}" type="pres">
      <dgm:prSet presAssocID="{EADBA0BF-2EEE-4CB7-86BE-46DD951EC574}" presName="parTrans" presStyleLbl="bgSibTrans2D1" presStyleIdx="0" presStyleCnt="2" custAng="5550818" custScaleX="22969" custScaleY="36969" custLinFactY="-100000" custLinFactNeighborX="-9499" custLinFactNeighborY="-188900"/>
      <dgm:spPr/>
      <dgm:t>
        <a:bodyPr/>
        <a:lstStyle/>
        <a:p>
          <a:endParaRPr lang="sr-Latn-CS"/>
        </a:p>
      </dgm:t>
    </dgm:pt>
    <dgm:pt modelId="{3EF1C72D-AC29-42A7-B9B3-14E8607D44C7}" type="pres">
      <dgm:prSet presAssocID="{6E5D8829-A70D-45C5-ABFD-959F9FADEBF1}" presName="node" presStyleLbl="node1" presStyleIdx="0" presStyleCnt="2" custScaleX="148419" custScaleY="126169" custRadScaleRad="83305" custRadScaleInc="543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7CD98E0-A1B2-4C81-9EC2-26F1B4D63B1D}" type="pres">
      <dgm:prSet presAssocID="{71CC62EA-A9C2-4231-BBBD-05BE14D317B7}" presName="parTrans" presStyleLbl="bgSibTrans2D1" presStyleIdx="1" presStyleCnt="2" custAng="10869996" custFlipVert="1" custScaleX="21165" custScaleY="30547" custLinFactY="-100000" custLinFactNeighborX="4465" custLinFactNeighborY="-189318"/>
      <dgm:spPr/>
      <dgm:t>
        <a:bodyPr/>
        <a:lstStyle/>
        <a:p>
          <a:endParaRPr lang="sr-Latn-CS"/>
        </a:p>
      </dgm:t>
    </dgm:pt>
    <dgm:pt modelId="{6AB28651-4697-4A20-AFD4-BC5898B6D2E0}" type="pres">
      <dgm:prSet presAssocID="{C5CB2868-F026-4C6E-BC8D-53A7250E8B7B}" presName="node" presStyleLbl="node1" presStyleIdx="1" presStyleCnt="2" custScaleX="154370" custScaleY="126340" custRadScaleRad="82798" custRadScaleInc="-575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A4DE9F39-9729-4985-8375-FBE211872C52}" srcId="{D92F3114-73D6-41B6-B0FB-A087D99F4BF6}" destId="{6E5D8829-A70D-45C5-ABFD-959F9FADEBF1}" srcOrd="0" destOrd="0" parTransId="{EADBA0BF-2EEE-4CB7-86BE-46DD951EC574}" sibTransId="{78DEA004-9E98-4A61-AA8F-E8B74BB696B8}"/>
    <dgm:cxn modelId="{EA3B3574-4EBC-4620-B225-A372FCFBB782}" srcId="{0DFA74B4-B054-4F62-806C-98662FDE408B}" destId="{D92F3114-73D6-41B6-B0FB-A087D99F4BF6}" srcOrd="0" destOrd="0" parTransId="{DEAD9CF0-4397-4551-A8AF-1BA3C508D6A3}" sibTransId="{DE050787-6B3E-4076-B72B-A8A45DB540D6}"/>
    <dgm:cxn modelId="{CC2AF21D-01B7-49CB-841D-1AD4DB54A724}" type="presOf" srcId="{6E5D8829-A70D-45C5-ABFD-959F9FADEBF1}" destId="{3EF1C72D-AC29-42A7-B9B3-14E8607D44C7}" srcOrd="0" destOrd="0" presId="urn:microsoft.com/office/officeart/2005/8/layout/radial4"/>
    <dgm:cxn modelId="{10F2CFD2-BC82-48A3-8CBD-5CFE748C4C16}" srcId="{D92F3114-73D6-41B6-B0FB-A087D99F4BF6}" destId="{C5CB2868-F026-4C6E-BC8D-53A7250E8B7B}" srcOrd="1" destOrd="0" parTransId="{71CC62EA-A9C2-4231-BBBD-05BE14D317B7}" sibTransId="{9B2A4954-4BDB-43EB-A8FE-9DEA2932706F}"/>
    <dgm:cxn modelId="{AB254468-78C7-4291-94DE-981BADC0B0F5}" type="presOf" srcId="{D92F3114-73D6-41B6-B0FB-A087D99F4BF6}" destId="{3184508B-3841-4F4E-9F4D-81D5E614371A}" srcOrd="0" destOrd="0" presId="urn:microsoft.com/office/officeart/2005/8/layout/radial4"/>
    <dgm:cxn modelId="{32B64628-A388-4B80-8225-CFCEFB747F72}" type="presOf" srcId="{0DFA74B4-B054-4F62-806C-98662FDE408B}" destId="{97FA5DCD-36E5-4A06-9870-80C3CC488C4D}" srcOrd="0" destOrd="0" presId="urn:microsoft.com/office/officeart/2005/8/layout/radial4"/>
    <dgm:cxn modelId="{9E2BA318-8EA2-40D1-B6A3-B6F438EB1098}" type="presOf" srcId="{EADBA0BF-2EEE-4CB7-86BE-46DD951EC574}" destId="{149F61A4-4F6A-496D-B213-EA3CA9FAEF59}" srcOrd="0" destOrd="0" presId="urn:microsoft.com/office/officeart/2005/8/layout/radial4"/>
    <dgm:cxn modelId="{799BB6EB-06A9-4F81-BF86-1EF81F6C09DF}" type="presOf" srcId="{71CC62EA-A9C2-4231-BBBD-05BE14D317B7}" destId="{A7CD98E0-A1B2-4C81-9EC2-26F1B4D63B1D}" srcOrd="0" destOrd="0" presId="urn:microsoft.com/office/officeart/2005/8/layout/radial4"/>
    <dgm:cxn modelId="{B6F6D1EF-BB5B-4DD1-A7A2-30CEEF95B101}" type="presOf" srcId="{C5CB2868-F026-4C6E-BC8D-53A7250E8B7B}" destId="{6AB28651-4697-4A20-AFD4-BC5898B6D2E0}" srcOrd="0" destOrd="0" presId="urn:microsoft.com/office/officeart/2005/8/layout/radial4"/>
    <dgm:cxn modelId="{553C1474-CB47-4D7D-83A2-BA4F9264985E}" type="presParOf" srcId="{97FA5DCD-36E5-4A06-9870-80C3CC488C4D}" destId="{3184508B-3841-4F4E-9F4D-81D5E614371A}" srcOrd="0" destOrd="0" presId="urn:microsoft.com/office/officeart/2005/8/layout/radial4"/>
    <dgm:cxn modelId="{D7362169-57A4-4203-988B-9E92DB1F0754}" type="presParOf" srcId="{97FA5DCD-36E5-4A06-9870-80C3CC488C4D}" destId="{149F61A4-4F6A-496D-B213-EA3CA9FAEF59}" srcOrd="1" destOrd="0" presId="urn:microsoft.com/office/officeart/2005/8/layout/radial4"/>
    <dgm:cxn modelId="{83CEF796-61F5-4A90-9EEA-10A560397F55}" type="presParOf" srcId="{97FA5DCD-36E5-4A06-9870-80C3CC488C4D}" destId="{3EF1C72D-AC29-42A7-B9B3-14E8607D44C7}" srcOrd="2" destOrd="0" presId="urn:microsoft.com/office/officeart/2005/8/layout/radial4"/>
    <dgm:cxn modelId="{DF850D80-128F-47C6-8F75-635B204B8045}" type="presParOf" srcId="{97FA5DCD-36E5-4A06-9870-80C3CC488C4D}" destId="{A7CD98E0-A1B2-4C81-9EC2-26F1B4D63B1D}" srcOrd="3" destOrd="0" presId="urn:microsoft.com/office/officeart/2005/8/layout/radial4"/>
    <dgm:cxn modelId="{CD6BD794-1654-4CDE-8CEF-D467F02B6A9C}" type="presParOf" srcId="{97FA5DCD-36E5-4A06-9870-80C3CC488C4D}" destId="{6AB28651-4697-4A20-AFD4-BC5898B6D2E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11091-0212-49A0-9CB8-5AFC69B8881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</dgm:pt>
    <dgm:pt modelId="{6CA80339-1943-4CEF-B9C0-C4E3A5542D7F}">
      <dgm:prSet phldrT="[Text]" custT="1"/>
      <dgm:spPr/>
      <dgm:t>
        <a:bodyPr/>
        <a:lstStyle/>
        <a:p>
          <a:r>
            <a:rPr lang="sr-Cyrl-RS" sz="2400" b="1" dirty="0"/>
            <a:t>ПАД ЗАПАДНОГ РИМСКОГ ЦАРСТВА</a:t>
          </a:r>
          <a:endParaRPr lang="sr-Latn-BA" sz="2400" b="1" dirty="0"/>
        </a:p>
      </dgm:t>
    </dgm:pt>
    <dgm:pt modelId="{1C3BBF37-3380-40F5-A1DC-3C8F6ABFEAD7}" type="parTrans" cxnId="{DD06D0D9-74FE-4686-B576-904FB360D0B7}">
      <dgm:prSet/>
      <dgm:spPr/>
      <dgm:t>
        <a:bodyPr/>
        <a:lstStyle/>
        <a:p>
          <a:endParaRPr lang="sr-Latn-BA"/>
        </a:p>
      </dgm:t>
    </dgm:pt>
    <dgm:pt modelId="{5530063F-203E-40C1-BD01-73D9E26AE673}" type="sibTrans" cxnId="{DD06D0D9-74FE-4686-B576-904FB360D0B7}">
      <dgm:prSet/>
      <dgm:spPr/>
      <dgm:t>
        <a:bodyPr/>
        <a:lstStyle/>
        <a:p>
          <a:endParaRPr lang="sr-Latn-BA"/>
        </a:p>
      </dgm:t>
    </dgm:pt>
    <dgm:pt modelId="{C8E6EB19-250F-4014-9E1F-F108932B8980}">
      <dgm:prSet phldrT="[Text]" custT="1"/>
      <dgm:spPr/>
      <dgm:t>
        <a:bodyPr/>
        <a:lstStyle/>
        <a:p>
          <a:r>
            <a:rPr lang="sr-Cyrl-RS" sz="2000" b="1" dirty="0"/>
            <a:t>Варварски народи Хуни, Келти, Германи, Словени и Авари</a:t>
          </a:r>
          <a:endParaRPr lang="sr-Latn-BA" sz="2000" b="1" dirty="0"/>
        </a:p>
      </dgm:t>
    </dgm:pt>
    <dgm:pt modelId="{9999D7A2-D2D4-4FB6-BA16-A679C9B2CE5D}" type="parTrans" cxnId="{4C91C6E2-1480-4817-8488-409667ADBF6E}">
      <dgm:prSet/>
      <dgm:spPr/>
      <dgm:t>
        <a:bodyPr/>
        <a:lstStyle/>
        <a:p>
          <a:endParaRPr lang="sr-Latn-BA"/>
        </a:p>
      </dgm:t>
    </dgm:pt>
    <dgm:pt modelId="{87F40D1A-80E5-4F45-B676-3A29CF51BD03}" type="sibTrans" cxnId="{4C91C6E2-1480-4817-8488-409667ADBF6E}">
      <dgm:prSet/>
      <dgm:spPr/>
      <dgm:t>
        <a:bodyPr/>
        <a:lstStyle/>
        <a:p>
          <a:endParaRPr lang="sr-Latn-BA"/>
        </a:p>
      </dgm:t>
    </dgm:pt>
    <dgm:pt modelId="{F69C875E-4B63-44A2-AB6B-76479592E723}">
      <dgm:prSet custT="1"/>
      <dgm:spPr/>
      <dgm:t>
        <a:bodyPr/>
        <a:lstStyle/>
        <a:p>
          <a:r>
            <a:rPr lang="sr-Cyrl-RS" sz="2000" b="1" dirty="0"/>
            <a:t>476. године пад Западног римског царства</a:t>
          </a:r>
        </a:p>
        <a:p>
          <a:r>
            <a:rPr lang="sr-Cyrl-RS" sz="2000" b="1" dirty="0"/>
            <a:t>Крај једне епохе – старог вијека</a:t>
          </a:r>
        </a:p>
        <a:p>
          <a:r>
            <a:rPr lang="sr-Cyrl-RS" sz="2000" b="1" dirty="0"/>
            <a:t>Ромул Август посљедњи римски</a:t>
          </a:r>
          <a:r>
            <a:rPr lang="sr-Latn-RS" sz="2000" b="1" dirty="0"/>
            <a:t> </a:t>
          </a:r>
          <a:r>
            <a:rPr lang="sr-Cyrl-RS" sz="2000" b="1" dirty="0"/>
            <a:t>цар</a:t>
          </a:r>
        </a:p>
        <a:p>
          <a:r>
            <a:rPr lang="sr-Cyrl-RS" sz="2000" b="1" dirty="0"/>
            <a:t>Германски војсковођа Одоакар</a:t>
          </a:r>
          <a:endParaRPr lang="sr-Latn-BA" sz="2000" b="1" dirty="0"/>
        </a:p>
      </dgm:t>
    </dgm:pt>
    <dgm:pt modelId="{7B018D85-323A-4B18-B098-BE5414916A42}" type="parTrans" cxnId="{0CE45E5C-433A-4F7B-89E9-E40E70A466B7}">
      <dgm:prSet/>
      <dgm:spPr/>
      <dgm:t>
        <a:bodyPr/>
        <a:lstStyle/>
        <a:p>
          <a:endParaRPr lang="sr-Latn-BA"/>
        </a:p>
      </dgm:t>
    </dgm:pt>
    <dgm:pt modelId="{47D95552-BBC8-48A5-BB88-2DF3963EAB0E}" type="sibTrans" cxnId="{0CE45E5C-433A-4F7B-89E9-E40E70A466B7}">
      <dgm:prSet/>
      <dgm:spPr/>
      <dgm:t>
        <a:bodyPr/>
        <a:lstStyle/>
        <a:p>
          <a:endParaRPr lang="sr-Latn-BA"/>
        </a:p>
      </dgm:t>
    </dgm:pt>
    <dgm:pt modelId="{84AD7088-1CB9-41DB-9799-9779077E173E}">
      <dgm:prSet custT="1"/>
      <dgm:spPr/>
      <dgm:t>
        <a:bodyPr/>
        <a:lstStyle/>
        <a:p>
          <a:r>
            <a:rPr lang="sr-Latn-RS" sz="2000" b="1" dirty="0"/>
            <a:t>III</a:t>
          </a:r>
          <a:r>
            <a:rPr lang="sr-Cyrl-RS" sz="2000" b="1" dirty="0"/>
            <a:t> вијек – економска и политичка криза</a:t>
          </a:r>
        </a:p>
        <a:p>
          <a:r>
            <a:rPr lang="sr-Cyrl-RS" sz="2000" b="1" dirty="0"/>
            <a:t>375. </a:t>
          </a:r>
          <a:r>
            <a:rPr lang="sr-Cyrl-RS" sz="2000" b="1" smtClean="0"/>
            <a:t>година </a:t>
          </a:r>
          <a:r>
            <a:rPr lang="sr-Cyrl-RS" sz="2000" b="1" dirty="0"/>
            <a:t>Хуни из Азије долазе у Европу</a:t>
          </a:r>
        </a:p>
        <a:p>
          <a:r>
            <a:rPr lang="sr-Cyrl-RS" sz="2000" b="1" dirty="0"/>
            <a:t>Велика сеоба народа</a:t>
          </a:r>
          <a:endParaRPr lang="sr-Latn-BA" sz="2000" b="1" dirty="0"/>
        </a:p>
      </dgm:t>
    </dgm:pt>
    <dgm:pt modelId="{6DAF5E78-EC05-47FF-B994-E65FE3E09E25}" type="parTrans" cxnId="{4654141A-0134-4082-8785-2E0C25CD8362}">
      <dgm:prSet/>
      <dgm:spPr/>
      <dgm:t>
        <a:bodyPr/>
        <a:lstStyle/>
        <a:p>
          <a:endParaRPr lang="sr-Latn-BA"/>
        </a:p>
      </dgm:t>
    </dgm:pt>
    <dgm:pt modelId="{E04CDA85-EE4B-41B2-9AFF-E0C1EC133FEA}" type="sibTrans" cxnId="{4654141A-0134-4082-8785-2E0C25CD8362}">
      <dgm:prSet/>
      <dgm:spPr/>
      <dgm:t>
        <a:bodyPr/>
        <a:lstStyle/>
        <a:p>
          <a:endParaRPr lang="sr-Latn-BA"/>
        </a:p>
      </dgm:t>
    </dgm:pt>
    <dgm:pt modelId="{38EFE12C-E588-4CE6-A9D2-B3A9926EBC73}" type="pres">
      <dgm:prSet presAssocID="{0DF11091-0212-49A0-9CB8-5AFC69B88811}" presName="cycle" presStyleCnt="0">
        <dgm:presLayoutVars>
          <dgm:dir/>
          <dgm:resizeHandles val="exact"/>
        </dgm:presLayoutVars>
      </dgm:prSet>
      <dgm:spPr/>
    </dgm:pt>
    <dgm:pt modelId="{05FB59E8-8C83-4F05-9B40-7369DDA979DF}" type="pres">
      <dgm:prSet presAssocID="{6CA80339-1943-4CEF-B9C0-C4E3A5542D7F}" presName="node" presStyleLbl="node1" presStyleIdx="0" presStyleCnt="4" custScaleX="131109" custScaleY="117596" custRadScaleRad="101290" custRadScaleInc="1078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219F511-89C8-4D59-BE80-4AA30DDAEE87}" type="pres">
      <dgm:prSet presAssocID="{5530063F-203E-40C1-BD01-73D9E26AE673}" presName="sibTrans" presStyleLbl="sibTrans2D1" presStyleIdx="0" presStyleCnt="4"/>
      <dgm:spPr/>
      <dgm:t>
        <a:bodyPr/>
        <a:lstStyle/>
        <a:p>
          <a:endParaRPr lang="sr-Latn-CS"/>
        </a:p>
      </dgm:t>
    </dgm:pt>
    <dgm:pt modelId="{58A3F302-7E3C-4692-B20A-95BABD6BCD57}" type="pres">
      <dgm:prSet presAssocID="{5530063F-203E-40C1-BD01-73D9E26AE673}" presName="connectorText" presStyleLbl="sibTrans2D1" presStyleIdx="0" presStyleCnt="4"/>
      <dgm:spPr/>
      <dgm:t>
        <a:bodyPr/>
        <a:lstStyle/>
        <a:p>
          <a:endParaRPr lang="sr-Latn-CS"/>
        </a:p>
      </dgm:t>
    </dgm:pt>
    <dgm:pt modelId="{3007F86D-7DD0-4190-A80A-B2CB95AB3A04}" type="pres">
      <dgm:prSet presAssocID="{84AD7088-1CB9-41DB-9799-9779077E173E}" presName="node" presStyleLbl="node1" presStyleIdx="1" presStyleCnt="4" custScaleX="157426" custScaleY="149038" custRadScaleRad="147795" custRadScaleInc="-533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06DCB16-3D80-43D5-89B5-48E32EA246B7}" type="pres">
      <dgm:prSet presAssocID="{E04CDA85-EE4B-41B2-9AFF-E0C1EC133FEA}" presName="sibTrans" presStyleLbl="sibTrans2D1" presStyleIdx="1" presStyleCnt="4"/>
      <dgm:spPr/>
      <dgm:t>
        <a:bodyPr/>
        <a:lstStyle/>
        <a:p>
          <a:endParaRPr lang="sr-Latn-CS"/>
        </a:p>
      </dgm:t>
    </dgm:pt>
    <dgm:pt modelId="{65260937-E59F-49F0-83FB-3BF56CBA0053}" type="pres">
      <dgm:prSet presAssocID="{E04CDA85-EE4B-41B2-9AFF-E0C1EC133FEA}" presName="connectorText" presStyleLbl="sibTrans2D1" presStyleIdx="1" presStyleCnt="4"/>
      <dgm:spPr/>
      <dgm:t>
        <a:bodyPr/>
        <a:lstStyle/>
        <a:p>
          <a:endParaRPr lang="sr-Latn-CS"/>
        </a:p>
      </dgm:t>
    </dgm:pt>
    <dgm:pt modelId="{F9AF0F10-13C1-40EC-BC28-50A77B841C8A}" type="pres">
      <dgm:prSet presAssocID="{C8E6EB19-250F-4014-9E1F-F108932B8980}" presName="node" presStyleLbl="node1" presStyleIdx="2" presStyleCnt="4" custScaleX="133635" custScaleY="111307" custRadScaleRad="89909" custRadScaleInc="-1553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C28AC3A-DA89-4CD2-BCB9-B2C709DCAA9A}" type="pres">
      <dgm:prSet presAssocID="{87F40D1A-80E5-4F45-B676-3A29CF51BD03}" presName="sibTrans" presStyleLbl="sibTrans2D1" presStyleIdx="2" presStyleCnt="4"/>
      <dgm:spPr/>
      <dgm:t>
        <a:bodyPr/>
        <a:lstStyle/>
        <a:p>
          <a:endParaRPr lang="sr-Latn-CS"/>
        </a:p>
      </dgm:t>
    </dgm:pt>
    <dgm:pt modelId="{1E2FCC0D-D4FE-430C-BAF2-1BF2FEEC26CE}" type="pres">
      <dgm:prSet presAssocID="{87F40D1A-80E5-4F45-B676-3A29CF51BD03}" presName="connectorText" presStyleLbl="sibTrans2D1" presStyleIdx="2" presStyleCnt="4"/>
      <dgm:spPr/>
      <dgm:t>
        <a:bodyPr/>
        <a:lstStyle/>
        <a:p>
          <a:endParaRPr lang="sr-Latn-CS"/>
        </a:p>
      </dgm:t>
    </dgm:pt>
    <dgm:pt modelId="{3D2274CA-1C4D-4222-B0F0-DD56D00E07D6}" type="pres">
      <dgm:prSet presAssocID="{F69C875E-4B63-44A2-AB6B-76479592E723}" presName="node" presStyleLbl="node1" presStyleIdx="3" presStyleCnt="4" custScaleX="197821" custScaleY="199368" custRadScaleRad="150627" custRadScaleInc="662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EDF899F-02C1-430B-8FE8-CFB16EB471A9}" type="pres">
      <dgm:prSet presAssocID="{47D95552-BBC8-48A5-BB88-2DF3963EAB0E}" presName="sibTrans" presStyleLbl="sibTrans2D1" presStyleIdx="3" presStyleCnt="4"/>
      <dgm:spPr/>
      <dgm:t>
        <a:bodyPr/>
        <a:lstStyle/>
        <a:p>
          <a:endParaRPr lang="sr-Latn-CS"/>
        </a:p>
      </dgm:t>
    </dgm:pt>
    <dgm:pt modelId="{A7FA1A6E-0E79-413F-B929-ECB7FF60AEBC}" type="pres">
      <dgm:prSet presAssocID="{47D95552-BBC8-48A5-BB88-2DF3963EAB0E}" presName="connectorText" presStyleLbl="sibTrans2D1" presStyleIdx="3" presStyleCnt="4"/>
      <dgm:spPr/>
      <dgm:t>
        <a:bodyPr/>
        <a:lstStyle/>
        <a:p>
          <a:endParaRPr lang="sr-Latn-CS"/>
        </a:p>
      </dgm:t>
    </dgm:pt>
  </dgm:ptLst>
  <dgm:cxnLst>
    <dgm:cxn modelId="{C882FCA6-DC13-4A3C-B5FA-D2B8965C2E9C}" type="presOf" srcId="{E04CDA85-EE4B-41B2-9AFF-E0C1EC133FEA}" destId="{65260937-E59F-49F0-83FB-3BF56CBA0053}" srcOrd="1" destOrd="0" presId="urn:microsoft.com/office/officeart/2005/8/layout/cycle2"/>
    <dgm:cxn modelId="{0B2EC682-870A-407E-8DE3-6320E35F9FDF}" type="presOf" srcId="{6CA80339-1943-4CEF-B9C0-C4E3A5542D7F}" destId="{05FB59E8-8C83-4F05-9B40-7369DDA979DF}" srcOrd="0" destOrd="0" presId="urn:microsoft.com/office/officeart/2005/8/layout/cycle2"/>
    <dgm:cxn modelId="{0EA0EEA7-6DE8-4BBF-8EE8-CE2DBCD8D9CA}" type="presOf" srcId="{87F40D1A-80E5-4F45-B676-3A29CF51BD03}" destId="{9C28AC3A-DA89-4CD2-BCB9-B2C709DCAA9A}" srcOrd="0" destOrd="0" presId="urn:microsoft.com/office/officeart/2005/8/layout/cycle2"/>
    <dgm:cxn modelId="{74CB4FEB-F9EB-4102-B826-B43B1C0D1288}" type="presOf" srcId="{84AD7088-1CB9-41DB-9799-9779077E173E}" destId="{3007F86D-7DD0-4190-A80A-B2CB95AB3A04}" srcOrd="0" destOrd="0" presId="urn:microsoft.com/office/officeart/2005/8/layout/cycle2"/>
    <dgm:cxn modelId="{881A3D50-B6BF-463F-8301-0182C11961B4}" type="presOf" srcId="{87F40D1A-80E5-4F45-B676-3A29CF51BD03}" destId="{1E2FCC0D-D4FE-430C-BAF2-1BF2FEEC26CE}" srcOrd="1" destOrd="0" presId="urn:microsoft.com/office/officeart/2005/8/layout/cycle2"/>
    <dgm:cxn modelId="{570AB1F2-B6F5-4875-BF0A-2F7FF462E852}" type="presOf" srcId="{0DF11091-0212-49A0-9CB8-5AFC69B88811}" destId="{38EFE12C-E588-4CE6-A9D2-B3A9926EBC73}" srcOrd="0" destOrd="0" presId="urn:microsoft.com/office/officeart/2005/8/layout/cycle2"/>
    <dgm:cxn modelId="{F0F3D2D6-BECB-402D-9ECE-27DA78D0BF7C}" type="presOf" srcId="{E04CDA85-EE4B-41B2-9AFF-E0C1EC133FEA}" destId="{706DCB16-3D80-43D5-89B5-48E32EA246B7}" srcOrd="0" destOrd="0" presId="urn:microsoft.com/office/officeart/2005/8/layout/cycle2"/>
    <dgm:cxn modelId="{A01BC296-1644-4B34-BACC-08B83106A9CA}" type="presOf" srcId="{47D95552-BBC8-48A5-BB88-2DF3963EAB0E}" destId="{A7FA1A6E-0E79-413F-B929-ECB7FF60AEBC}" srcOrd="1" destOrd="0" presId="urn:microsoft.com/office/officeart/2005/8/layout/cycle2"/>
    <dgm:cxn modelId="{4C91C6E2-1480-4817-8488-409667ADBF6E}" srcId="{0DF11091-0212-49A0-9CB8-5AFC69B88811}" destId="{C8E6EB19-250F-4014-9E1F-F108932B8980}" srcOrd="2" destOrd="0" parTransId="{9999D7A2-D2D4-4FB6-BA16-A679C9B2CE5D}" sibTransId="{87F40D1A-80E5-4F45-B676-3A29CF51BD03}"/>
    <dgm:cxn modelId="{D8053F2D-F9E0-4FFC-8866-BE6A81D30F69}" type="presOf" srcId="{C8E6EB19-250F-4014-9E1F-F108932B8980}" destId="{F9AF0F10-13C1-40EC-BC28-50A77B841C8A}" srcOrd="0" destOrd="0" presId="urn:microsoft.com/office/officeart/2005/8/layout/cycle2"/>
    <dgm:cxn modelId="{4654141A-0134-4082-8785-2E0C25CD8362}" srcId="{0DF11091-0212-49A0-9CB8-5AFC69B88811}" destId="{84AD7088-1CB9-41DB-9799-9779077E173E}" srcOrd="1" destOrd="0" parTransId="{6DAF5E78-EC05-47FF-B994-E65FE3E09E25}" sibTransId="{E04CDA85-EE4B-41B2-9AFF-E0C1EC133FEA}"/>
    <dgm:cxn modelId="{E0A1E6A9-E498-42F8-8C67-C20400F8EAF8}" type="presOf" srcId="{5530063F-203E-40C1-BD01-73D9E26AE673}" destId="{58A3F302-7E3C-4692-B20A-95BABD6BCD57}" srcOrd="1" destOrd="0" presId="urn:microsoft.com/office/officeart/2005/8/layout/cycle2"/>
    <dgm:cxn modelId="{9B1AF615-D1C8-43E1-8CE2-1B5FD2683ED2}" type="presOf" srcId="{47D95552-BBC8-48A5-BB88-2DF3963EAB0E}" destId="{2EDF899F-02C1-430B-8FE8-CFB16EB471A9}" srcOrd="0" destOrd="0" presId="urn:microsoft.com/office/officeart/2005/8/layout/cycle2"/>
    <dgm:cxn modelId="{3764B122-D1AE-4998-BF32-6A8B68490F75}" type="presOf" srcId="{F69C875E-4B63-44A2-AB6B-76479592E723}" destId="{3D2274CA-1C4D-4222-B0F0-DD56D00E07D6}" srcOrd="0" destOrd="0" presId="urn:microsoft.com/office/officeart/2005/8/layout/cycle2"/>
    <dgm:cxn modelId="{07AF5399-BFD3-4FF0-9027-62495F0F23C9}" type="presOf" srcId="{5530063F-203E-40C1-BD01-73D9E26AE673}" destId="{4219F511-89C8-4D59-BE80-4AA30DDAEE87}" srcOrd="0" destOrd="0" presId="urn:microsoft.com/office/officeart/2005/8/layout/cycle2"/>
    <dgm:cxn modelId="{0CE45E5C-433A-4F7B-89E9-E40E70A466B7}" srcId="{0DF11091-0212-49A0-9CB8-5AFC69B88811}" destId="{F69C875E-4B63-44A2-AB6B-76479592E723}" srcOrd="3" destOrd="0" parTransId="{7B018D85-323A-4B18-B098-BE5414916A42}" sibTransId="{47D95552-BBC8-48A5-BB88-2DF3963EAB0E}"/>
    <dgm:cxn modelId="{DD06D0D9-74FE-4686-B576-904FB360D0B7}" srcId="{0DF11091-0212-49A0-9CB8-5AFC69B88811}" destId="{6CA80339-1943-4CEF-B9C0-C4E3A5542D7F}" srcOrd="0" destOrd="0" parTransId="{1C3BBF37-3380-40F5-A1DC-3C8F6ABFEAD7}" sibTransId="{5530063F-203E-40C1-BD01-73D9E26AE673}"/>
    <dgm:cxn modelId="{86AA778D-2980-4064-80F7-C31EAE75C582}" type="presParOf" srcId="{38EFE12C-E588-4CE6-A9D2-B3A9926EBC73}" destId="{05FB59E8-8C83-4F05-9B40-7369DDA979DF}" srcOrd="0" destOrd="0" presId="urn:microsoft.com/office/officeart/2005/8/layout/cycle2"/>
    <dgm:cxn modelId="{DC77A9B0-3D1C-491D-AC8D-95C410255B20}" type="presParOf" srcId="{38EFE12C-E588-4CE6-A9D2-B3A9926EBC73}" destId="{4219F511-89C8-4D59-BE80-4AA30DDAEE87}" srcOrd="1" destOrd="0" presId="urn:microsoft.com/office/officeart/2005/8/layout/cycle2"/>
    <dgm:cxn modelId="{86F8C1FC-B831-4003-B0AF-05BEB2C32417}" type="presParOf" srcId="{4219F511-89C8-4D59-BE80-4AA30DDAEE87}" destId="{58A3F302-7E3C-4692-B20A-95BABD6BCD57}" srcOrd="0" destOrd="0" presId="urn:microsoft.com/office/officeart/2005/8/layout/cycle2"/>
    <dgm:cxn modelId="{0BB33120-04E7-452E-A6F4-B9B7F76CE7D6}" type="presParOf" srcId="{38EFE12C-E588-4CE6-A9D2-B3A9926EBC73}" destId="{3007F86D-7DD0-4190-A80A-B2CB95AB3A04}" srcOrd="2" destOrd="0" presId="urn:microsoft.com/office/officeart/2005/8/layout/cycle2"/>
    <dgm:cxn modelId="{DAA959BE-1B2D-4FCA-A5F1-A6CCAB0FA6B6}" type="presParOf" srcId="{38EFE12C-E588-4CE6-A9D2-B3A9926EBC73}" destId="{706DCB16-3D80-43D5-89B5-48E32EA246B7}" srcOrd="3" destOrd="0" presId="urn:microsoft.com/office/officeart/2005/8/layout/cycle2"/>
    <dgm:cxn modelId="{22143CB2-80FD-4CCB-B950-A1169FAF9040}" type="presParOf" srcId="{706DCB16-3D80-43D5-89B5-48E32EA246B7}" destId="{65260937-E59F-49F0-83FB-3BF56CBA0053}" srcOrd="0" destOrd="0" presId="urn:microsoft.com/office/officeart/2005/8/layout/cycle2"/>
    <dgm:cxn modelId="{9B5F0494-0F22-45B6-9451-7113581EBFE0}" type="presParOf" srcId="{38EFE12C-E588-4CE6-A9D2-B3A9926EBC73}" destId="{F9AF0F10-13C1-40EC-BC28-50A77B841C8A}" srcOrd="4" destOrd="0" presId="urn:microsoft.com/office/officeart/2005/8/layout/cycle2"/>
    <dgm:cxn modelId="{21F7A769-6930-43B4-A168-814A21A80564}" type="presParOf" srcId="{38EFE12C-E588-4CE6-A9D2-B3A9926EBC73}" destId="{9C28AC3A-DA89-4CD2-BCB9-B2C709DCAA9A}" srcOrd="5" destOrd="0" presId="urn:microsoft.com/office/officeart/2005/8/layout/cycle2"/>
    <dgm:cxn modelId="{C392D44B-0576-420D-A991-C232D77EB957}" type="presParOf" srcId="{9C28AC3A-DA89-4CD2-BCB9-B2C709DCAA9A}" destId="{1E2FCC0D-D4FE-430C-BAF2-1BF2FEEC26CE}" srcOrd="0" destOrd="0" presId="urn:microsoft.com/office/officeart/2005/8/layout/cycle2"/>
    <dgm:cxn modelId="{10245D44-9A85-4F01-B312-C136FC6E43A6}" type="presParOf" srcId="{38EFE12C-E588-4CE6-A9D2-B3A9926EBC73}" destId="{3D2274CA-1C4D-4222-B0F0-DD56D00E07D6}" srcOrd="6" destOrd="0" presId="urn:microsoft.com/office/officeart/2005/8/layout/cycle2"/>
    <dgm:cxn modelId="{AE22B52E-396F-4B73-B9F3-5B9E3BE56432}" type="presParOf" srcId="{38EFE12C-E588-4CE6-A9D2-B3A9926EBC73}" destId="{2EDF899F-02C1-430B-8FE8-CFB16EB471A9}" srcOrd="7" destOrd="0" presId="urn:microsoft.com/office/officeart/2005/8/layout/cycle2"/>
    <dgm:cxn modelId="{075A83B0-CD19-4828-A886-C6F600346F74}" type="presParOf" srcId="{2EDF899F-02C1-430B-8FE8-CFB16EB471A9}" destId="{A7FA1A6E-0E79-413F-B929-ECB7FF60AE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DAF88-EB3F-4241-A95E-5EE0A59CFD2D}" type="doc">
      <dgm:prSet loTypeId="urn:microsoft.com/office/officeart/2005/8/layout/arrow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sr-Latn-BA"/>
        </a:p>
      </dgm:t>
    </dgm:pt>
    <dgm:pt modelId="{23D727D1-9E26-4802-9323-446090E07F6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2400" b="1" dirty="0"/>
            <a:t>Латински језик</a:t>
          </a:r>
        </a:p>
        <a:p>
          <a:r>
            <a:rPr lang="sr-Cyrl-RS" sz="2400" b="1" dirty="0"/>
            <a:t>Пенати</a:t>
          </a:r>
        </a:p>
        <a:p>
          <a:r>
            <a:rPr lang="sr-Cyrl-RS" sz="2400" b="1" dirty="0"/>
            <a:t>Лари</a:t>
          </a:r>
          <a:endParaRPr lang="sr-Latn-BA" sz="2400" b="1" dirty="0"/>
        </a:p>
      </dgm:t>
    </dgm:pt>
    <dgm:pt modelId="{59A1793B-662A-4BDC-8D9A-5C2664C8ACD7}" type="parTrans" cxnId="{823A91FD-2FB9-4900-AA39-E7E3CA30068E}">
      <dgm:prSet/>
      <dgm:spPr/>
      <dgm:t>
        <a:bodyPr/>
        <a:lstStyle/>
        <a:p>
          <a:endParaRPr lang="sr-Latn-BA" sz="2800"/>
        </a:p>
      </dgm:t>
    </dgm:pt>
    <dgm:pt modelId="{8EFE6C69-6D22-4265-AF95-80905FE273EC}" type="sibTrans" cxnId="{823A91FD-2FB9-4900-AA39-E7E3CA30068E}">
      <dgm:prSet/>
      <dgm:spPr/>
      <dgm:t>
        <a:bodyPr/>
        <a:lstStyle/>
        <a:p>
          <a:endParaRPr lang="sr-Latn-BA" sz="2800"/>
        </a:p>
      </dgm:t>
    </dgm:pt>
    <dgm:pt modelId="{B4AFB52E-80B7-43D8-B3DB-D561849B4EF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2000" b="1" dirty="0"/>
            <a:t>Јупитер </a:t>
          </a:r>
        </a:p>
        <a:p>
          <a:r>
            <a:rPr lang="sr-Cyrl-RS" sz="2000" b="1" dirty="0"/>
            <a:t>Јунона </a:t>
          </a:r>
        </a:p>
        <a:p>
          <a:r>
            <a:rPr lang="sr-Cyrl-RS" sz="2000" b="1" dirty="0"/>
            <a:t>Марс </a:t>
          </a:r>
        </a:p>
        <a:p>
          <a:r>
            <a:rPr lang="sr-Cyrl-RS" sz="2000" b="1" dirty="0"/>
            <a:t>Венера </a:t>
          </a:r>
        </a:p>
        <a:p>
          <a:r>
            <a:rPr lang="sr-Cyrl-RS" sz="2000" b="1" dirty="0"/>
            <a:t>Вулкан </a:t>
          </a:r>
        </a:p>
        <a:p>
          <a:r>
            <a:rPr lang="sr-Cyrl-RS" sz="2000" b="1" dirty="0"/>
            <a:t>Нептун</a:t>
          </a:r>
        </a:p>
      </dgm:t>
    </dgm:pt>
    <dgm:pt modelId="{1C9C3831-BA54-4A69-BD59-0BEBF2CB089D}" type="parTrans" cxnId="{0E6BFE97-B59E-4B80-98A9-61EFF4E2DD82}">
      <dgm:prSet/>
      <dgm:spPr/>
      <dgm:t>
        <a:bodyPr/>
        <a:lstStyle/>
        <a:p>
          <a:endParaRPr lang="sr-Latn-BA" sz="2800"/>
        </a:p>
      </dgm:t>
    </dgm:pt>
    <dgm:pt modelId="{460EC2A1-0270-4372-856C-031E89BA2004}" type="sibTrans" cxnId="{0E6BFE97-B59E-4B80-98A9-61EFF4E2DD82}">
      <dgm:prSet/>
      <dgm:spPr/>
      <dgm:t>
        <a:bodyPr/>
        <a:lstStyle/>
        <a:p>
          <a:endParaRPr lang="sr-Latn-BA" sz="2800"/>
        </a:p>
      </dgm:t>
    </dgm:pt>
    <dgm:pt modelId="{822405CE-B0F8-41A4-9272-052752DAFE8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dirty="0"/>
            <a:t>Књижевност, наука и архитектура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dirty="0"/>
            <a:t>Вергилије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dirty="0" err="1"/>
            <a:t>Хорације</a:t>
          </a:r>
          <a:endParaRPr lang="sr-Cyrl-RS" sz="2000" b="1" dirty="0"/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dirty="0"/>
            <a:t>O</a:t>
          </a:r>
          <a:r>
            <a:rPr lang="sr-Cyrl-RS" sz="2000" b="1" dirty="0" err="1"/>
            <a:t>видије</a:t>
          </a:r>
          <a:endParaRPr lang="sr-Cyrl-RS" sz="2000" b="1" dirty="0"/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dirty="0"/>
            <a:t>Тит Ливије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dirty="0" err="1"/>
            <a:t>Тацит</a:t>
          </a:r>
          <a:r>
            <a:rPr lang="sr-Cyrl-RS" sz="2000" b="1" dirty="0"/>
            <a:t> Цицерон</a:t>
          </a:r>
          <a:endParaRPr lang="sr-Latn-BA" sz="2000" b="1" dirty="0"/>
        </a:p>
      </dgm:t>
    </dgm:pt>
    <dgm:pt modelId="{0407857E-99B6-41C5-8847-E975F7C7449D}" type="parTrans" cxnId="{E2D04F14-823B-4F50-98FB-ED778FF762DF}">
      <dgm:prSet/>
      <dgm:spPr/>
      <dgm:t>
        <a:bodyPr/>
        <a:lstStyle/>
        <a:p>
          <a:endParaRPr lang="sr-Latn-BA" sz="2800"/>
        </a:p>
      </dgm:t>
    </dgm:pt>
    <dgm:pt modelId="{70F5CA29-9AB9-4184-94A2-198ED12ADBAD}" type="sibTrans" cxnId="{E2D04F14-823B-4F50-98FB-ED778FF762DF}">
      <dgm:prSet/>
      <dgm:spPr/>
      <dgm:t>
        <a:bodyPr/>
        <a:lstStyle/>
        <a:p>
          <a:endParaRPr lang="sr-Latn-BA" sz="2800"/>
        </a:p>
      </dgm:t>
    </dgm:pt>
    <dgm:pt modelId="{CF014DAB-A7EC-4B1F-A429-65FA27C1793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2000" b="1" dirty="0"/>
            <a:t>Римљани су били одлични градитељи</a:t>
          </a:r>
        </a:p>
        <a:p>
          <a:r>
            <a:rPr lang="sr-Cyrl-RS" sz="2000" b="1" dirty="0"/>
            <a:t>Путеви, мостови, арене, купатила, бање ...</a:t>
          </a:r>
        </a:p>
      </dgm:t>
    </dgm:pt>
    <dgm:pt modelId="{3C1E8BF8-26EB-43CF-8DF7-58D0B56B2923}" type="parTrans" cxnId="{58928BDF-885B-48B4-821A-A87D3137A6D4}">
      <dgm:prSet/>
      <dgm:spPr/>
      <dgm:t>
        <a:bodyPr/>
        <a:lstStyle/>
        <a:p>
          <a:endParaRPr lang="sr-Latn-BA" sz="2800"/>
        </a:p>
      </dgm:t>
    </dgm:pt>
    <dgm:pt modelId="{F05EF44B-9C3E-4BE5-AC04-28C12C3F1EEC}" type="sibTrans" cxnId="{58928BDF-885B-48B4-821A-A87D3137A6D4}">
      <dgm:prSet/>
      <dgm:spPr/>
      <dgm:t>
        <a:bodyPr/>
        <a:lstStyle/>
        <a:p>
          <a:endParaRPr lang="sr-Latn-BA" sz="2800"/>
        </a:p>
      </dgm:t>
    </dgm:pt>
    <dgm:pt modelId="{499E8D47-B4E1-4373-9961-85986625E6AB}" type="pres">
      <dgm:prSet presAssocID="{7C5DAF88-EB3F-4241-A95E-5EE0A59CFD2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3E05F8A3-D31F-44AC-92AD-2712AD6FC0F7}" type="pres">
      <dgm:prSet presAssocID="{7C5DAF88-EB3F-4241-A95E-5EE0A59CFD2D}" presName="arrow" presStyleLbl="bgShp" presStyleIdx="0" presStyleCnt="1" custLinFactNeighborX="-3442" custLinFactNeighborY="-10009"/>
      <dgm:spPr/>
    </dgm:pt>
    <dgm:pt modelId="{97F7C2B8-A4A6-4B24-B3E2-1D3C0E3E76D2}" type="pres">
      <dgm:prSet presAssocID="{7C5DAF88-EB3F-4241-A95E-5EE0A59CFD2D}" presName="arrowDiagram4" presStyleCnt="0"/>
      <dgm:spPr/>
    </dgm:pt>
    <dgm:pt modelId="{7A56F1B9-79FE-4024-BF7B-28AE2D6236BB}" type="pres">
      <dgm:prSet presAssocID="{23D727D1-9E26-4802-9323-446090E07F69}" presName="bullet4a" presStyleLbl="node1" presStyleIdx="0" presStyleCnt="4" custLinFactX="-100000" custLinFactNeighborX="-123472" custLinFactNeighborY="52087"/>
      <dgm:spPr/>
    </dgm:pt>
    <dgm:pt modelId="{9B693D0B-276B-472E-9367-EEB308F3D6D2}" type="pres">
      <dgm:prSet presAssocID="{23D727D1-9E26-4802-9323-446090E07F69}" presName="textBox4a" presStyleLbl="revTx" presStyleIdx="0" presStyleCnt="4" custScaleY="139727" custLinFactNeighborX="-6711" custLinFactNeighborY="-4070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EE4CADB-D306-4AFC-BF9C-317179B0FE2B}" type="pres">
      <dgm:prSet presAssocID="{B4AFB52E-80B7-43D8-B3DB-D561849B4EFC}" presName="bullet4b" presStyleLbl="node1" presStyleIdx="1" presStyleCnt="4" custLinFactY="-4801" custLinFactNeighborX="31377" custLinFactNeighborY="-100000"/>
      <dgm:spPr/>
    </dgm:pt>
    <dgm:pt modelId="{892C86BF-A68D-4942-9CFA-B7DACEF858A3}" type="pres">
      <dgm:prSet presAssocID="{B4AFB52E-80B7-43D8-B3DB-D561849B4EFC}" presName="textBox4b" presStyleLbl="revTx" presStyleIdx="1" presStyleCnt="4" custScaleX="74120" custScaleY="91318" custLinFactNeighborX="9393" custLinFactNeighborY="-1967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2652CF2-9E25-48FD-8756-94E4B90464B2}" type="pres">
      <dgm:prSet presAssocID="{822405CE-B0F8-41A4-9272-052752DAFE84}" presName="bullet4c" presStyleLbl="node1" presStyleIdx="2" presStyleCnt="4" custLinFactNeighborX="8163" custLinFactNeighborY="-47877"/>
      <dgm:spPr/>
    </dgm:pt>
    <dgm:pt modelId="{697F5C85-CE64-4E69-B696-B491771387F8}" type="pres">
      <dgm:prSet presAssocID="{822405CE-B0F8-41A4-9272-052752DAFE84}" presName="textBox4c" presStyleLbl="revTx" presStyleIdx="2" presStyleCnt="4" custScaleY="95570" custLinFactNeighborX="19634" custLinFactNeighborY="-861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D9B5DD6-77D0-45DE-BB68-5C1789F28D84}" type="pres">
      <dgm:prSet presAssocID="{CF014DAB-A7EC-4B1F-A429-65FA27C17933}" presName="bullet4d" presStyleLbl="node1" presStyleIdx="3" presStyleCnt="4" custLinFactNeighborX="20515" custLinFactNeighborY="-50735"/>
      <dgm:spPr/>
    </dgm:pt>
    <dgm:pt modelId="{B6F7A1D9-F7CC-4D19-B33D-11152FFCCAB1}" type="pres">
      <dgm:prSet presAssocID="{CF014DAB-A7EC-4B1F-A429-65FA27C17933}" presName="textBox4d" presStyleLbl="revTx" presStyleIdx="3" presStyleCnt="4" custScaleY="74521" custLinFactNeighborX="27709" custLinFactNeighborY="-1859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4ABBB6CF-C2A7-401C-B86F-7F8D032712DA}" type="presOf" srcId="{7C5DAF88-EB3F-4241-A95E-5EE0A59CFD2D}" destId="{499E8D47-B4E1-4373-9961-85986625E6AB}" srcOrd="0" destOrd="0" presId="urn:microsoft.com/office/officeart/2005/8/layout/arrow2"/>
    <dgm:cxn modelId="{E2D04F14-823B-4F50-98FB-ED778FF762DF}" srcId="{7C5DAF88-EB3F-4241-A95E-5EE0A59CFD2D}" destId="{822405CE-B0F8-41A4-9272-052752DAFE84}" srcOrd="2" destOrd="0" parTransId="{0407857E-99B6-41C5-8847-E975F7C7449D}" sibTransId="{70F5CA29-9AB9-4184-94A2-198ED12ADBAD}"/>
    <dgm:cxn modelId="{58928BDF-885B-48B4-821A-A87D3137A6D4}" srcId="{7C5DAF88-EB3F-4241-A95E-5EE0A59CFD2D}" destId="{CF014DAB-A7EC-4B1F-A429-65FA27C17933}" srcOrd="3" destOrd="0" parTransId="{3C1E8BF8-26EB-43CF-8DF7-58D0B56B2923}" sibTransId="{F05EF44B-9C3E-4BE5-AC04-28C12C3F1EEC}"/>
    <dgm:cxn modelId="{765D25B1-C08A-4FF6-BB78-F7B397628A3B}" type="presOf" srcId="{B4AFB52E-80B7-43D8-B3DB-D561849B4EFC}" destId="{892C86BF-A68D-4942-9CFA-B7DACEF858A3}" srcOrd="0" destOrd="0" presId="urn:microsoft.com/office/officeart/2005/8/layout/arrow2"/>
    <dgm:cxn modelId="{0E6BFE97-B59E-4B80-98A9-61EFF4E2DD82}" srcId="{7C5DAF88-EB3F-4241-A95E-5EE0A59CFD2D}" destId="{B4AFB52E-80B7-43D8-B3DB-D561849B4EFC}" srcOrd="1" destOrd="0" parTransId="{1C9C3831-BA54-4A69-BD59-0BEBF2CB089D}" sibTransId="{460EC2A1-0270-4372-856C-031E89BA2004}"/>
    <dgm:cxn modelId="{823A91FD-2FB9-4900-AA39-E7E3CA30068E}" srcId="{7C5DAF88-EB3F-4241-A95E-5EE0A59CFD2D}" destId="{23D727D1-9E26-4802-9323-446090E07F69}" srcOrd="0" destOrd="0" parTransId="{59A1793B-662A-4BDC-8D9A-5C2664C8ACD7}" sibTransId="{8EFE6C69-6D22-4265-AF95-80905FE273EC}"/>
    <dgm:cxn modelId="{E43EFEDA-0696-4512-A896-F4B2C63FA425}" type="presOf" srcId="{CF014DAB-A7EC-4B1F-A429-65FA27C17933}" destId="{B6F7A1D9-F7CC-4D19-B33D-11152FFCCAB1}" srcOrd="0" destOrd="0" presId="urn:microsoft.com/office/officeart/2005/8/layout/arrow2"/>
    <dgm:cxn modelId="{28D0918E-435F-4A94-B04F-BF89AE13BBB7}" type="presOf" srcId="{822405CE-B0F8-41A4-9272-052752DAFE84}" destId="{697F5C85-CE64-4E69-B696-B491771387F8}" srcOrd="0" destOrd="0" presId="urn:microsoft.com/office/officeart/2005/8/layout/arrow2"/>
    <dgm:cxn modelId="{EF66C127-E834-44E0-9F2B-10F487C6A73E}" type="presOf" srcId="{23D727D1-9E26-4802-9323-446090E07F69}" destId="{9B693D0B-276B-472E-9367-EEB308F3D6D2}" srcOrd="0" destOrd="0" presId="urn:microsoft.com/office/officeart/2005/8/layout/arrow2"/>
    <dgm:cxn modelId="{731B1DA6-CF7B-4DDC-B3A3-B3E9B96D651F}" type="presParOf" srcId="{499E8D47-B4E1-4373-9961-85986625E6AB}" destId="{3E05F8A3-D31F-44AC-92AD-2712AD6FC0F7}" srcOrd="0" destOrd="0" presId="urn:microsoft.com/office/officeart/2005/8/layout/arrow2"/>
    <dgm:cxn modelId="{7AED60BD-B3B7-4B3C-BFF8-926AA8316DE7}" type="presParOf" srcId="{499E8D47-B4E1-4373-9961-85986625E6AB}" destId="{97F7C2B8-A4A6-4B24-B3E2-1D3C0E3E76D2}" srcOrd="1" destOrd="0" presId="urn:microsoft.com/office/officeart/2005/8/layout/arrow2"/>
    <dgm:cxn modelId="{B6D56DC7-B198-443F-9084-AB72F4ACD6AC}" type="presParOf" srcId="{97F7C2B8-A4A6-4B24-B3E2-1D3C0E3E76D2}" destId="{7A56F1B9-79FE-4024-BF7B-28AE2D6236BB}" srcOrd="0" destOrd="0" presId="urn:microsoft.com/office/officeart/2005/8/layout/arrow2"/>
    <dgm:cxn modelId="{80DF14A8-35A9-499D-A6BF-41DE211E1963}" type="presParOf" srcId="{97F7C2B8-A4A6-4B24-B3E2-1D3C0E3E76D2}" destId="{9B693D0B-276B-472E-9367-EEB308F3D6D2}" srcOrd="1" destOrd="0" presId="urn:microsoft.com/office/officeart/2005/8/layout/arrow2"/>
    <dgm:cxn modelId="{9098A534-FF1E-4896-B108-A3064851C9EB}" type="presParOf" srcId="{97F7C2B8-A4A6-4B24-B3E2-1D3C0E3E76D2}" destId="{FEE4CADB-D306-4AFC-BF9C-317179B0FE2B}" srcOrd="2" destOrd="0" presId="urn:microsoft.com/office/officeart/2005/8/layout/arrow2"/>
    <dgm:cxn modelId="{4204A4ED-5A5D-44DB-BCEA-2E49102E1F25}" type="presParOf" srcId="{97F7C2B8-A4A6-4B24-B3E2-1D3C0E3E76D2}" destId="{892C86BF-A68D-4942-9CFA-B7DACEF858A3}" srcOrd="3" destOrd="0" presId="urn:microsoft.com/office/officeart/2005/8/layout/arrow2"/>
    <dgm:cxn modelId="{467BB3EF-9C72-4AB3-835D-6C2247D40FD4}" type="presParOf" srcId="{97F7C2B8-A4A6-4B24-B3E2-1D3C0E3E76D2}" destId="{72652CF2-9E25-48FD-8756-94E4B90464B2}" srcOrd="4" destOrd="0" presId="urn:microsoft.com/office/officeart/2005/8/layout/arrow2"/>
    <dgm:cxn modelId="{DCAEDA30-262C-4286-B12F-5DA95C062C41}" type="presParOf" srcId="{97F7C2B8-A4A6-4B24-B3E2-1D3C0E3E76D2}" destId="{697F5C85-CE64-4E69-B696-B491771387F8}" srcOrd="5" destOrd="0" presId="urn:microsoft.com/office/officeart/2005/8/layout/arrow2"/>
    <dgm:cxn modelId="{47C55E4B-33D2-4D35-84D5-A679B42066A8}" type="presParOf" srcId="{97F7C2B8-A4A6-4B24-B3E2-1D3C0E3E76D2}" destId="{1D9B5DD6-77D0-45DE-BB68-5C1789F28D84}" srcOrd="6" destOrd="0" presId="urn:microsoft.com/office/officeart/2005/8/layout/arrow2"/>
    <dgm:cxn modelId="{A672875F-BA0F-4031-86B0-0C8CF6FACB75}" type="presParOf" srcId="{97F7C2B8-A4A6-4B24-B3E2-1D3C0E3E76D2}" destId="{B6F7A1D9-F7CC-4D19-B33D-11152FFCCA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42197-4073-4D2A-9561-66354EDE6777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04C510EB-A803-4AB7-8A98-82F16A768F59}">
      <dgm:prSet phldrT="[Text]" custT="1"/>
      <dgm:spPr/>
      <dgm:t>
        <a:bodyPr/>
        <a:lstStyle/>
        <a:p>
          <a:r>
            <a:rPr lang="sr-Cyrl-RS" sz="2000" b="1" dirty="0">
              <a:solidFill>
                <a:schemeClr val="bg1"/>
              </a:solidFill>
            </a:rPr>
            <a:t>Исус Христ</a:t>
          </a:r>
        </a:p>
        <a:p>
          <a:r>
            <a:rPr lang="sr-Cyrl-RS" sz="2000" b="1" dirty="0">
              <a:solidFill>
                <a:schemeClr val="bg1"/>
              </a:solidFill>
            </a:rPr>
            <a:t>БИБЛИЈА СВЕТО ПИСМО</a:t>
          </a:r>
          <a:endParaRPr lang="sr-Latn-BA" sz="2000" b="1" dirty="0">
            <a:solidFill>
              <a:schemeClr val="bg1"/>
            </a:solidFill>
          </a:endParaRPr>
        </a:p>
      </dgm:t>
    </dgm:pt>
    <dgm:pt modelId="{C55F31C9-BC1E-4033-9E6B-6D0A3A049411}" type="parTrans" cxnId="{F0F8E1D5-594B-401A-99CC-4B2A0108342C}">
      <dgm:prSet/>
      <dgm:spPr/>
      <dgm:t>
        <a:bodyPr/>
        <a:lstStyle/>
        <a:p>
          <a:endParaRPr lang="sr-Latn-BA"/>
        </a:p>
      </dgm:t>
    </dgm:pt>
    <dgm:pt modelId="{D8681831-DA9B-4CBA-ACE1-AEC62F3D7E64}" type="sibTrans" cxnId="{F0F8E1D5-594B-401A-99CC-4B2A0108342C}">
      <dgm:prSet/>
      <dgm:spPr/>
      <dgm:t>
        <a:bodyPr/>
        <a:lstStyle/>
        <a:p>
          <a:endParaRPr lang="sr-Latn-BA"/>
        </a:p>
      </dgm:t>
    </dgm:pt>
    <dgm:pt modelId="{0B8E191D-F632-4D93-AA2C-438CED3A948D}">
      <dgm:prSet phldrT="[Text]" custT="1"/>
      <dgm:spPr/>
      <dgm:t>
        <a:bodyPr/>
        <a:lstStyle/>
        <a:p>
          <a:r>
            <a:rPr lang="sr-Cyrl-RS" sz="1800" b="1" dirty="0"/>
            <a:t>Милански едикт 313. година</a:t>
          </a:r>
        </a:p>
        <a:p>
          <a:r>
            <a:rPr lang="sr-Cyrl-RS" sz="1800" b="1" dirty="0"/>
            <a:t>380. година цар Теодосије прогласио хришћанство једином вјером Царства</a:t>
          </a:r>
          <a:endParaRPr lang="sr-Latn-BA" sz="1800" b="1" dirty="0"/>
        </a:p>
      </dgm:t>
    </dgm:pt>
    <dgm:pt modelId="{BDCF38AA-5B87-4FA5-B8C5-89CE62D1AAA1}" type="parTrans" cxnId="{490D14A4-A2D0-43F0-9236-20F7BF5F8448}">
      <dgm:prSet/>
      <dgm:spPr/>
      <dgm:t>
        <a:bodyPr/>
        <a:lstStyle/>
        <a:p>
          <a:endParaRPr lang="sr-Latn-BA"/>
        </a:p>
      </dgm:t>
    </dgm:pt>
    <dgm:pt modelId="{777D1F57-E2DB-4AE4-A155-43BEE38FCFDE}" type="sibTrans" cxnId="{490D14A4-A2D0-43F0-9236-20F7BF5F8448}">
      <dgm:prSet/>
      <dgm:spPr/>
      <dgm:t>
        <a:bodyPr/>
        <a:lstStyle/>
        <a:p>
          <a:endParaRPr lang="sr-Latn-BA"/>
        </a:p>
      </dgm:t>
    </dgm:pt>
    <dgm:pt modelId="{4A85FDAE-B3CA-4DE0-B1EE-3BCB66B3388A}">
      <dgm:prSet phldrT="[Text]" custT="1"/>
      <dgm:spPr/>
      <dgm:t>
        <a:bodyPr/>
        <a:lstStyle/>
        <a:p>
          <a:r>
            <a:rPr lang="sr-Cyrl-RS" sz="1800" b="1" dirty="0">
              <a:solidFill>
                <a:schemeClr val="bg1"/>
              </a:solidFill>
            </a:rPr>
            <a:t>Народи старог вијека били су политеисти</a:t>
          </a:r>
        </a:p>
        <a:p>
          <a:r>
            <a:rPr lang="sr-Cyrl-RS" sz="1800" b="1" dirty="0">
              <a:solidFill>
                <a:schemeClr val="bg1"/>
              </a:solidFill>
            </a:rPr>
            <a:t>У првом вијеку јавља се нова вјера ХРИШЋАНСТВО</a:t>
          </a:r>
          <a:endParaRPr lang="sr-Latn-BA" sz="1800" b="1" dirty="0">
            <a:solidFill>
              <a:schemeClr val="bg1"/>
            </a:solidFill>
          </a:endParaRPr>
        </a:p>
      </dgm:t>
    </dgm:pt>
    <dgm:pt modelId="{6157BECA-D0B4-4431-A95B-64D5BE7C755F}" type="parTrans" cxnId="{6515B922-C286-4D83-A42C-68D0FEAA0874}">
      <dgm:prSet/>
      <dgm:spPr/>
      <dgm:t>
        <a:bodyPr/>
        <a:lstStyle/>
        <a:p>
          <a:endParaRPr lang="sr-Latn-BA"/>
        </a:p>
      </dgm:t>
    </dgm:pt>
    <dgm:pt modelId="{698AF229-AF49-486D-B1B9-DA8DD729BFA8}" type="sibTrans" cxnId="{6515B922-C286-4D83-A42C-68D0FEAA0874}">
      <dgm:prSet/>
      <dgm:spPr/>
      <dgm:t>
        <a:bodyPr/>
        <a:lstStyle/>
        <a:p>
          <a:endParaRPr lang="sr-Latn-BA"/>
        </a:p>
      </dgm:t>
    </dgm:pt>
    <dgm:pt modelId="{2506AED6-3423-46AE-9B46-42826A147A74}" type="pres">
      <dgm:prSet presAssocID="{E2142197-4073-4D2A-9561-66354EDE67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C8AFCC-129A-4E43-9541-73995D3F0318}" type="pres">
      <dgm:prSet presAssocID="{04C510EB-A803-4AB7-8A98-82F16A768F59}" presName="gear1" presStyleLbl="node1" presStyleIdx="0" presStyleCnt="3" custScaleX="85119" custScaleY="75122" custLinFactNeighborX="28747" custLinFactNeighborY="-3445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91ECE2-7834-46D8-821A-B8C1F9543894}" type="pres">
      <dgm:prSet presAssocID="{04C510EB-A803-4AB7-8A98-82F16A768F59}" presName="gear1srcNode" presStyleLbl="node1" presStyleIdx="0" presStyleCnt="3"/>
      <dgm:spPr/>
      <dgm:t>
        <a:bodyPr/>
        <a:lstStyle/>
        <a:p>
          <a:endParaRPr lang="sr-Latn-CS"/>
        </a:p>
      </dgm:t>
    </dgm:pt>
    <dgm:pt modelId="{018D4BE9-A133-4299-9B30-133DF458BB26}" type="pres">
      <dgm:prSet presAssocID="{04C510EB-A803-4AB7-8A98-82F16A768F59}" presName="gear1dstNode" presStyleLbl="node1" presStyleIdx="0" presStyleCnt="3"/>
      <dgm:spPr/>
      <dgm:t>
        <a:bodyPr/>
        <a:lstStyle/>
        <a:p>
          <a:endParaRPr lang="sr-Latn-CS"/>
        </a:p>
      </dgm:t>
    </dgm:pt>
    <dgm:pt modelId="{8B905D1C-A925-4340-927F-3EF6E3666689}" type="pres">
      <dgm:prSet presAssocID="{0B8E191D-F632-4D93-AA2C-438CED3A948D}" presName="gear2" presStyleLbl="node1" presStyleIdx="1" presStyleCnt="3" custScaleX="152973" custScaleY="142799" custLinFactNeighborX="4722" custLinFactNeighborY="28791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A13A527-896F-411C-9EA9-FFB15F13359A}" type="pres">
      <dgm:prSet presAssocID="{0B8E191D-F632-4D93-AA2C-438CED3A948D}" presName="gear2srcNode" presStyleLbl="node1" presStyleIdx="1" presStyleCnt="3"/>
      <dgm:spPr/>
      <dgm:t>
        <a:bodyPr/>
        <a:lstStyle/>
        <a:p>
          <a:endParaRPr lang="sr-Latn-CS"/>
        </a:p>
      </dgm:t>
    </dgm:pt>
    <dgm:pt modelId="{E48B54C9-0A85-43A7-8531-580852FB6ACD}" type="pres">
      <dgm:prSet presAssocID="{0B8E191D-F632-4D93-AA2C-438CED3A948D}" presName="gear2dstNode" presStyleLbl="node1" presStyleIdx="1" presStyleCnt="3"/>
      <dgm:spPr/>
      <dgm:t>
        <a:bodyPr/>
        <a:lstStyle/>
        <a:p>
          <a:endParaRPr lang="sr-Latn-CS"/>
        </a:p>
      </dgm:t>
    </dgm:pt>
    <dgm:pt modelId="{B76DC7B2-F4AD-4F31-A1CF-37A993A6EF45}" type="pres">
      <dgm:prSet presAssocID="{4A85FDAE-B3CA-4DE0-B1EE-3BCB66B3388A}" presName="gear3" presStyleLbl="node1" presStyleIdx="2" presStyleCnt="3" custScaleX="142901" custScaleY="134329" custLinFactNeighborX="27088" custLinFactNeighborY="8855"/>
      <dgm:spPr/>
      <dgm:t>
        <a:bodyPr/>
        <a:lstStyle/>
        <a:p>
          <a:endParaRPr lang="sr-Latn-CS"/>
        </a:p>
      </dgm:t>
    </dgm:pt>
    <dgm:pt modelId="{41B731AC-FB37-4685-9153-4CC949ECBE9A}" type="pres">
      <dgm:prSet presAssocID="{4A85FDAE-B3CA-4DE0-B1EE-3BCB66B338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9BBE223-90B3-4FF5-87D1-06B5C0127819}" type="pres">
      <dgm:prSet presAssocID="{4A85FDAE-B3CA-4DE0-B1EE-3BCB66B3388A}" presName="gear3srcNode" presStyleLbl="node1" presStyleIdx="2" presStyleCnt="3"/>
      <dgm:spPr/>
      <dgm:t>
        <a:bodyPr/>
        <a:lstStyle/>
        <a:p>
          <a:endParaRPr lang="sr-Latn-CS"/>
        </a:p>
      </dgm:t>
    </dgm:pt>
    <dgm:pt modelId="{1B873A7C-2449-4C75-A9CD-F1EDBAEC76A7}" type="pres">
      <dgm:prSet presAssocID="{4A85FDAE-B3CA-4DE0-B1EE-3BCB66B3388A}" presName="gear3dstNode" presStyleLbl="node1" presStyleIdx="2" presStyleCnt="3"/>
      <dgm:spPr/>
      <dgm:t>
        <a:bodyPr/>
        <a:lstStyle/>
        <a:p>
          <a:endParaRPr lang="sr-Latn-CS"/>
        </a:p>
      </dgm:t>
    </dgm:pt>
    <dgm:pt modelId="{7E2AC99C-31EC-4F78-8674-DD8A5410BD03}" type="pres">
      <dgm:prSet presAssocID="{D8681831-DA9B-4CBA-ACE1-AEC62F3D7E64}" presName="connector1" presStyleLbl="sibTrans2D1" presStyleIdx="0" presStyleCnt="3" custScaleX="75732" custScaleY="80937" custLinFactNeighborX="10687" custLinFactNeighborY="-1830"/>
      <dgm:spPr/>
      <dgm:t>
        <a:bodyPr/>
        <a:lstStyle/>
        <a:p>
          <a:endParaRPr lang="sr-Latn-CS"/>
        </a:p>
      </dgm:t>
    </dgm:pt>
    <dgm:pt modelId="{0DCEDA55-204E-4A27-8B74-EAA91C4F389E}" type="pres">
      <dgm:prSet presAssocID="{777D1F57-E2DB-4AE4-A155-43BEE38FCFDE}" presName="connector2" presStyleLbl="sibTrans2D1" presStyleIdx="1" presStyleCnt="3" custLinFactNeighborX="-15769" custLinFactNeighborY="13740"/>
      <dgm:spPr/>
      <dgm:t>
        <a:bodyPr/>
        <a:lstStyle/>
        <a:p>
          <a:endParaRPr lang="sr-Latn-CS"/>
        </a:p>
      </dgm:t>
    </dgm:pt>
    <dgm:pt modelId="{EF2C30E6-D7F4-4121-AD79-18F6FC36FCB7}" type="pres">
      <dgm:prSet presAssocID="{698AF229-AF49-486D-B1B9-DA8DD729BFA8}" presName="connector3" presStyleLbl="sibTrans2D1" presStyleIdx="2" presStyleCnt="3" custLinFactNeighborX="6840" custLinFactNeighborY="9917"/>
      <dgm:spPr/>
      <dgm:t>
        <a:bodyPr/>
        <a:lstStyle/>
        <a:p>
          <a:endParaRPr lang="sr-Latn-CS"/>
        </a:p>
      </dgm:t>
    </dgm:pt>
  </dgm:ptLst>
  <dgm:cxnLst>
    <dgm:cxn modelId="{6515B922-C286-4D83-A42C-68D0FEAA0874}" srcId="{E2142197-4073-4D2A-9561-66354EDE6777}" destId="{4A85FDAE-B3CA-4DE0-B1EE-3BCB66B3388A}" srcOrd="2" destOrd="0" parTransId="{6157BECA-D0B4-4431-A95B-64D5BE7C755F}" sibTransId="{698AF229-AF49-486D-B1B9-DA8DD729BFA8}"/>
    <dgm:cxn modelId="{6E15EA63-C786-4978-83DD-7D622EC5CA94}" type="presOf" srcId="{0B8E191D-F632-4D93-AA2C-438CED3A948D}" destId="{2A13A527-896F-411C-9EA9-FFB15F13359A}" srcOrd="1" destOrd="0" presId="urn:microsoft.com/office/officeart/2005/8/layout/gear1"/>
    <dgm:cxn modelId="{893F9A8A-F314-41F4-996C-F1C18C6CE8F6}" type="presOf" srcId="{4A85FDAE-B3CA-4DE0-B1EE-3BCB66B3388A}" destId="{1B873A7C-2449-4C75-A9CD-F1EDBAEC76A7}" srcOrd="3" destOrd="0" presId="urn:microsoft.com/office/officeart/2005/8/layout/gear1"/>
    <dgm:cxn modelId="{3A5359E8-42A3-45BE-A858-8266C15D8B35}" type="presOf" srcId="{04C510EB-A803-4AB7-8A98-82F16A768F59}" destId="{018D4BE9-A133-4299-9B30-133DF458BB26}" srcOrd="2" destOrd="0" presId="urn:microsoft.com/office/officeart/2005/8/layout/gear1"/>
    <dgm:cxn modelId="{C82B47F7-F621-421F-8395-5565CF7270FA}" type="presOf" srcId="{4A85FDAE-B3CA-4DE0-B1EE-3BCB66B3388A}" destId="{B76DC7B2-F4AD-4F31-A1CF-37A993A6EF45}" srcOrd="0" destOrd="0" presId="urn:microsoft.com/office/officeart/2005/8/layout/gear1"/>
    <dgm:cxn modelId="{FC05B875-3CCF-4CDE-A6EA-DCADF61BF67E}" type="presOf" srcId="{0B8E191D-F632-4D93-AA2C-438CED3A948D}" destId="{8B905D1C-A925-4340-927F-3EF6E3666689}" srcOrd="0" destOrd="0" presId="urn:microsoft.com/office/officeart/2005/8/layout/gear1"/>
    <dgm:cxn modelId="{50FA3F82-AE56-4D32-A649-5E6143C93253}" type="presOf" srcId="{04C510EB-A803-4AB7-8A98-82F16A768F59}" destId="{D391ECE2-7834-46D8-821A-B8C1F9543894}" srcOrd="1" destOrd="0" presId="urn:microsoft.com/office/officeart/2005/8/layout/gear1"/>
    <dgm:cxn modelId="{490D14A4-A2D0-43F0-9236-20F7BF5F8448}" srcId="{E2142197-4073-4D2A-9561-66354EDE6777}" destId="{0B8E191D-F632-4D93-AA2C-438CED3A948D}" srcOrd="1" destOrd="0" parTransId="{BDCF38AA-5B87-4FA5-B8C5-89CE62D1AAA1}" sibTransId="{777D1F57-E2DB-4AE4-A155-43BEE38FCFDE}"/>
    <dgm:cxn modelId="{0F8FC916-F731-4902-A341-DA039D7CD489}" type="presOf" srcId="{0B8E191D-F632-4D93-AA2C-438CED3A948D}" destId="{E48B54C9-0A85-43A7-8531-580852FB6ACD}" srcOrd="2" destOrd="0" presId="urn:microsoft.com/office/officeart/2005/8/layout/gear1"/>
    <dgm:cxn modelId="{EDD2DD68-A045-4680-9D5F-05EC3A969C07}" type="presOf" srcId="{698AF229-AF49-486D-B1B9-DA8DD729BFA8}" destId="{EF2C30E6-D7F4-4121-AD79-18F6FC36FCB7}" srcOrd="0" destOrd="0" presId="urn:microsoft.com/office/officeart/2005/8/layout/gear1"/>
    <dgm:cxn modelId="{F0F8E1D5-594B-401A-99CC-4B2A0108342C}" srcId="{E2142197-4073-4D2A-9561-66354EDE6777}" destId="{04C510EB-A803-4AB7-8A98-82F16A768F59}" srcOrd="0" destOrd="0" parTransId="{C55F31C9-BC1E-4033-9E6B-6D0A3A049411}" sibTransId="{D8681831-DA9B-4CBA-ACE1-AEC62F3D7E64}"/>
    <dgm:cxn modelId="{69554F4F-6040-4E60-A497-262708EF3125}" type="presOf" srcId="{E2142197-4073-4D2A-9561-66354EDE6777}" destId="{2506AED6-3423-46AE-9B46-42826A147A74}" srcOrd="0" destOrd="0" presId="urn:microsoft.com/office/officeart/2005/8/layout/gear1"/>
    <dgm:cxn modelId="{62FE347F-490F-4B42-9B39-7FD5D329D573}" type="presOf" srcId="{04C510EB-A803-4AB7-8A98-82F16A768F59}" destId="{05C8AFCC-129A-4E43-9541-73995D3F0318}" srcOrd="0" destOrd="0" presId="urn:microsoft.com/office/officeart/2005/8/layout/gear1"/>
    <dgm:cxn modelId="{AD587668-7510-422F-9F03-443F426A131F}" type="presOf" srcId="{777D1F57-E2DB-4AE4-A155-43BEE38FCFDE}" destId="{0DCEDA55-204E-4A27-8B74-EAA91C4F389E}" srcOrd="0" destOrd="0" presId="urn:microsoft.com/office/officeart/2005/8/layout/gear1"/>
    <dgm:cxn modelId="{A315C153-DD00-4CCD-9B1A-FCCBAF1158B9}" type="presOf" srcId="{4A85FDAE-B3CA-4DE0-B1EE-3BCB66B3388A}" destId="{B9BBE223-90B3-4FF5-87D1-06B5C0127819}" srcOrd="2" destOrd="0" presId="urn:microsoft.com/office/officeart/2005/8/layout/gear1"/>
    <dgm:cxn modelId="{12739461-D390-483E-981E-979168027393}" type="presOf" srcId="{4A85FDAE-B3CA-4DE0-B1EE-3BCB66B3388A}" destId="{41B731AC-FB37-4685-9153-4CC949ECBE9A}" srcOrd="1" destOrd="0" presId="urn:microsoft.com/office/officeart/2005/8/layout/gear1"/>
    <dgm:cxn modelId="{623274E0-F2C1-4E4F-AB83-FE74FB933363}" type="presOf" srcId="{D8681831-DA9B-4CBA-ACE1-AEC62F3D7E64}" destId="{7E2AC99C-31EC-4F78-8674-DD8A5410BD03}" srcOrd="0" destOrd="0" presId="urn:microsoft.com/office/officeart/2005/8/layout/gear1"/>
    <dgm:cxn modelId="{3037CC28-02A1-450A-9E59-2D4E437BE110}" type="presParOf" srcId="{2506AED6-3423-46AE-9B46-42826A147A74}" destId="{05C8AFCC-129A-4E43-9541-73995D3F0318}" srcOrd="0" destOrd="0" presId="urn:microsoft.com/office/officeart/2005/8/layout/gear1"/>
    <dgm:cxn modelId="{5A3E9F82-132C-4808-85AF-051FAD2AAA04}" type="presParOf" srcId="{2506AED6-3423-46AE-9B46-42826A147A74}" destId="{D391ECE2-7834-46D8-821A-B8C1F9543894}" srcOrd="1" destOrd="0" presId="urn:microsoft.com/office/officeart/2005/8/layout/gear1"/>
    <dgm:cxn modelId="{2D162EC7-4833-4312-B968-BCA525213F90}" type="presParOf" srcId="{2506AED6-3423-46AE-9B46-42826A147A74}" destId="{018D4BE9-A133-4299-9B30-133DF458BB26}" srcOrd="2" destOrd="0" presId="urn:microsoft.com/office/officeart/2005/8/layout/gear1"/>
    <dgm:cxn modelId="{DEE11423-B8AD-46C8-83AA-2C072BD65F3A}" type="presParOf" srcId="{2506AED6-3423-46AE-9B46-42826A147A74}" destId="{8B905D1C-A925-4340-927F-3EF6E3666689}" srcOrd="3" destOrd="0" presId="urn:microsoft.com/office/officeart/2005/8/layout/gear1"/>
    <dgm:cxn modelId="{29AC2D64-A036-4794-82B0-BB0DE30F7DDD}" type="presParOf" srcId="{2506AED6-3423-46AE-9B46-42826A147A74}" destId="{2A13A527-896F-411C-9EA9-FFB15F13359A}" srcOrd="4" destOrd="0" presId="urn:microsoft.com/office/officeart/2005/8/layout/gear1"/>
    <dgm:cxn modelId="{5402F276-C87A-4DDB-8257-4A1BF7ED334F}" type="presParOf" srcId="{2506AED6-3423-46AE-9B46-42826A147A74}" destId="{E48B54C9-0A85-43A7-8531-580852FB6ACD}" srcOrd="5" destOrd="0" presId="urn:microsoft.com/office/officeart/2005/8/layout/gear1"/>
    <dgm:cxn modelId="{AFFB1EFB-238D-440E-8B00-7FB746A01BDE}" type="presParOf" srcId="{2506AED6-3423-46AE-9B46-42826A147A74}" destId="{B76DC7B2-F4AD-4F31-A1CF-37A993A6EF45}" srcOrd="6" destOrd="0" presId="urn:microsoft.com/office/officeart/2005/8/layout/gear1"/>
    <dgm:cxn modelId="{76A9401F-E5A6-40A2-8815-D2A858DEBBAA}" type="presParOf" srcId="{2506AED6-3423-46AE-9B46-42826A147A74}" destId="{41B731AC-FB37-4685-9153-4CC949ECBE9A}" srcOrd="7" destOrd="0" presId="urn:microsoft.com/office/officeart/2005/8/layout/gear1"/>
    <dgm:cxn modelId="{6E2B2F73-8E7A-40D7-B70C-2FD1E2D24341}" type="presParOf" srcId="{2506AED6-3423-46AE-9B46-42826A147A74}" destId="{B9BBE223-90B3-4FF5-87D1-06B5C0127819}" srcOrd="8" destOrd="0" presId="urn:microsoft.com/office/officeart/2005/8/layout/gear1"/>
    <dgm:cxn modelId="{68A55131-DD00-46B1-B4E8-74377F0436C3}" type="presParOf" srcId="{2506AED6-3423-46AE-9B46-42826A147A74}" destId="{1B873A7C-2449-4C75-A9CD-F1EDBAEC76A7}" srcOrd="9" destOrd="0" presId="urn:microsoft.com/office/officeart/2005/8/layout/gear1"/>
    <dgm:cxn modelId="{85A9C5F2-8507-4537-BC98-097A366EEC7C}" type="presParOf" srcId="{2506AED6-3423-46AE-9B46-42826A147A74}" destId="{7E2AC99C-31EC-4F78-8674-DD8A5410BD03}" srcOrd="10" destOrd="0" presId="urn:microsoft.com/office/officeart/2005/8/layout/gear1"/>
    <dgm:cxn modelId="{10215754-21CC-4B1F-BB58-B16D9F2C58BC}" type="presParOf" srcId="{2506AED6-3423-46AE-9B46-42826A147A74}" destId="{0DCEDA55-204E-4A27-8B74-EAA91C4F389E}" srcOrd="11" destOrd="0" presId="urn:microsoft.com/office/officeart/2005/8/layout/gear1"/>
    <dgm:cxn modelId="{CE295DA3-ABA2-4EAD-9320-2FF1DFAD7867}" type="presParOf" srcId="{2506AED6-3423-46AE-9B46-42826A147A74}" destId="{EF2C30E6-D7F4-4121-AD79-18F6FC36FC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4508B-3841-4F4E-9F4D-81D5E614371A}">
      <dsp:nvSpPr>
        <dsp:cNvPr id="0" name=""/>
        <dsp:cNvSpPr/>
      </dsp:nvSpPr>
      <dsp:spPr>
        <a:xfrm>
          <a:off x="3276530" y="3088550"/>
          <a:ext cx="2285959" cy="2124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b="1" kern="1200"/>
            <a:t>РИМ У ДОБА ЦАРСТВА</a:t>
          </a:r>
          <a:endParaRPr lang="sr-Latn-BA" sz="3100" b="1" kern="1200" dirty="0"/>
        </a:p>
      </dsp:txBody>
      <dsp:txXfrm>
        <a:off x="3611301" y="3399627"/>
        <a:ext cx="1616417" cy="1502012"/>
      </dsp:txXfrm>
    </dsp:sp>
    <dsp:sp modelId="{149F61A4-4F6A-496D-B213-EA3CA9FAEF59}">
      <dsp:nvSpPr>
        <dsp:cNvPr id="0" name=""/>
        <dsp:cNvSpPr/>
      </dsp:nvSpPr>
      <dsp:spPr>
        <a:xfrm rot="18980545">
          <a:off x="2321654" y="79091"/>
          <a:ext cx="488566" cy="2990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1C72D-AC29-42A7-B9B3-14E8607D44C7}">
      <dsp:nvSpPr>
        <dsp:cNvPr id="0" name=""/>
        <dsp:cNvSpPr/>
      </dsp:nvSpPr>
      <dsp:spPr>
        <a:xfrm>
          <a:off x="-2" y="468139"/>
          <a:ext cx="4001487" cy="27212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О. Август – 284</a:t>
          </a:r>
          <a:r>
            <a:rPr lang="sr-Latn-CS" sz="1900" b="1" kern="1200" dirty="0"/>
            <a:t>.</a:t>
          </a:r>
          <a:r>
            <a:rPr lang="sr-Cyrl-RS" sz="1900" b="1" kern="1200" dirty="0"/>
            <a:t> година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ЗЛАТНО ДОБА РИМА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Принцепс (први грађанин државе)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Август (узвишени)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Границе царства биле су на ријекама Рајни и Дунаву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Оснивач династије Јулијеваца</a:t>
          </a:r>
        </a:p>
      </dsp:txBody>
      <dsp:txXfrm>
        <a:off x="79702" y="547843"/>
        <a:ext cx="3842079" cy="2561880"/>
      </dsp:txXfrm>
    </dsp:sp>
    <dsp:sp modelId="{A7CD98E0-A1B2-4C81-9EC2-26F1B4D63B1D}">
      <dsp:nvSpPr>
        <dsp:cNvPr id="0" name=""/>
        <dsp:cNvSpPr/>
      </dsp:nvSpPr>
      <dsp:spPr>
        <a:xfrm rot="13326720" flipV="1">
          <a:off x="5967462" y="105064"/>
          <a:ext cx="456840" cy="2470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28651-4697-4A20-AFD4-BC5898B6D2E0}">
      <dsp:nvSpPr>
        <dsp:cNvPr id="0" name=""/>
        <dsp:cNvSpPr/>
      </dsp:nvSpPr>
      <dsp:spPr>
        <a:xfrm>
          <a:off x="4804255" y="466314"/>
          <a:ext cx="4161931" cy="2724976"/>
        </a:xfrm>
        <a:prstGeom prst="roundRect">
          <a:avLst>
            <a:gd name="adj" fmla="val 1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Доминат 284 – 476.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Диоклецијан – извршио подјелу царства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Константин (Константинопољ – нова престоница)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Теодосије 395. године дијели царство на ИСТОЧНО И ЗАПАДНО</a:t>
          </a:r>
        </a:p>
      </dsp:txBody>
      <dsp:txXfrm>
        <a:off x="4884067" y="546126"/>
        <a:ext cx="4002307" cy="2565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59E8-8C83-4F05-9B40-7369DDA979DF}">
      <dsp:nvSpPr>
        <dsp:cNvPr id="0" name=""/>
        <dsp:cNvSpPr/>
      </dsp:nvSpPr>
      <dsp:spPr>
        <a:xfrm>
          <a:off x="3733802" y="-128912"/>
          <a:ext cx="2370793" cy="2126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/>
            <a:t>ПАД ЗАПАДНОГ РИМСКОГ ЦАРСТВА</a:t>
          </a:r>
          <a:endParaRPr lang="sr-Latn-BA" sz="2400" b="1" kern="1200" dirty="0"/>
        </a:p>
      </dsp:txBody>
      <dsp:txXfrm>
        <a:off x="4080997" y="182498"/>
        <a:ext cx="1676403" cy="1503623"/>
      </dsp:txXfrm>
    </dsp:sp>
    <dsp:sp modelId="{4219F511-89C8-4D59-BE80-4AA30DDAEE87}">
      <dsp:nvSpPr>
        <dsp:cNvPr id="0" name=""/>
        <dsp:cNvSpPr/>
      </dsp:nvSpPr>
      <dsp:spPr>
        <a:xfrm rot="2039765">
          <a:off x="5960173" y="1453120"/>
          <a:ext cx="361539" cy="6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2600" kern="1200"/>
        </a:p>
      </dsp:txBody>
      <dsp:txXfrm>
        <a:off x="5969442" y="1544855"/>
        <a:ext cx="253077" cy="366172"/>
      </dsp:txXfrm>
    </dsp:sp>
    <dsp:sp modelId="{3007F86D-7DD0-4190-A80A-B2CB95AB3A04}">
      <dsp:nvSpPr>
        <dsp:cNvPr id="0" name=""/>
        <dsp:cNvSpPr/>
      </dsp:nvSpPr>
      <dsp:spPr>
        <a:xfrm>
          <a:off x="6168135" y="1389016"/>
          <a:ext cx="2846674" cy="26949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/>
            <a:t>III</a:t>
          </a:r>
          <a:r>
            <a:rPr lang="sr-Cyrl-RS" sz="2000" b="1" kern="1200" dirty="0"/>
            <a:t> вијек – економска и политичка криза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375. </a:t>
          </a:r>
          <a:r>
            <a:rPr lang="sr-Cyrl-RS" sz="2000" b="1" kern="1200" smtClean="0"/>
            <a:t>година </a:t>
          </a:r>
          <a:r>
            <a:rPr lang="sr-Cyrl-RS" sz="2000" b="1" kern="1200" dirty="0"/>
            <a:t>Хуни из Азије долазе у Европу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Велика сеоба народа</a:t>
          </a:r>
          <a:endParaRPr lang="sr-Latn-BA" sz="2000" b="1" kern="1200" dirty="0"/>
        </a:p>
      </dsp:txBody>
      <dsp:txXfrm>
        <a:off x="6585021" y="1783689"/>
        <a:ext cx="2012902" cy="1905651"/>
      </dsp:txXfrm>
    </dsp:sp>
    <dsp:sp modelId="{706DCB16-3D80-43D5-89B5-48E32EA246B7}">
      <dsp:nvSpPr>
        <dsp:cNvPr id="0" name=""/>
        <dsp:cNvSpPr/>
      </dsp:nvSpPr>
      <dsp:spPr>
        <a:xfrm rot="8705090">
          <a:off x="5997381" y="3418876"/>
          <a:ext cx="358667" cy="6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2600" kern="1200"/>
        </a:p>
      </dsp:txBody>
      <dsp:txXfrm rot="10800000">
        <a:off x="6095297" y="3510141"/>
        <a:ext cx="251067" cy="366172"/>
      </dsp:txXfrm>
    </dsp:sp>
    <dsp:sp modelId="{F9AF0F10-13C1-40EC-BC28-50A77B841C8A}">
      <dsp:nvSpPr>
        <dsp:cNvPr id="0" name=""/>
        <dsp:cNvSpPr/>
      </dsp:nvSpPr>
      <dsp:spPr>
        <a:xfrm>
          <a:off x="3756642" y="3563525"/>
          <a:ext cx="2416470" cy="20127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Варварски народи Хуни, Келти, Германи, Словени и Авари</a:t>
          </a:r>
          <a:endParaRPr lang="sr-Latn-BA" sz="2000" b="1" kern="1200" dirty="0"/>
        </a:p>
      </dsp:txBody>
      <dsp:txXfrm>
        <a:off x="4110526" y="3858281"/>
        <a:ext cx="1708702" cy="1423209"/>
      </dsp:txXfrm>
    </dsp:sp>
    <dsp:sp modelId="{9C28AC3A-DA89-4CD2-BCB9-B2C709DCAA9A}">
      <dsp:nvSpPr>
        <dsp:cNvPr id="0" name=""/>
        <dsp:cNvSpPr/>
      </dsp:nvSpPr>
      <dsp:spPr>
        <a:xfrm rot="12661794">
          <a:off x="3520872" y="3504875"/>
          <a:ext cx="361739" cy="6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2600" kern="1200"/>
        </a:p>
      </dsp:txBody>
      <dsp:txXfrm rot="10800000">
        <a:off x="3621629" y="3654904"/>
        <a:ext cx="253217" cy="366172"/>
      </dsp:txXfrm>
    </dsp:sp>
    <dsp:sp modelId="{3D2274CA-1C4D-4222-B0F0-DD56D00E07D6}">
      <dsp:nvSpPr>
        <dsp:cNvPr id="0" name=""/>
        <dsp:cNvSpPr/>
      </dsp:nvSpPr>
      <dsp:spPr>
        <a:xfrm>
          <a:off x="76207" y="902402"/>
          <a:ext cx="3577121" cy="36050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476. године пад Западног римског царства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Крај једне епохе – старог вијека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Ромул Август посљедњи римски</a:t>
          </a:r>
          <a:r>
            <a:rPr lang="sr-Latn-RS" sz="2000" b="1" kern="1200" dirty="0"/>
            <a:t> </a:t>
          </a:r>
          <a:r>
            <a:rPr lang="sr-Cyrl-RS" sz="2000" b="1" kern="1200" dirty="0"/>
            <a:t>цар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Германски војсковођа Одоакар</a:t>
          </a:r>
          <a:endParaRPr lang="sr-Latn-BA" sz="2000" b="1" kern="1200" dirty="0"/>
        </a:p>
      </dsp:txBody>
      <dsp:txXfrm>
        <a:off x="600064" y="1430356"/>
        <a:ext cx="2529407" cy="2549187"/>
      </dsp:txXfrm>
    </dsp:sp>
    <dsp:sp modelId="{2EDF899F-02C1-430B-8FE8-CFB16EB471A9}">
      <dsp:nvSpPr>
        <dsp:cNvPr id="0" name=""/>
        <dsp:cNvSpPr/>
      </dsp:nvSpPr>
      <dsp:spPr>
        <a:xfrm rot="19793958">
          <a:off x="3506013" y="1358094"/>
          <a:ext cx="311504" cy="6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2600" kern="1200"/>
        </a:p>
      </dsp:txBody>
      <dsp:txXfrm>
        <a:off x="3512314" y="1503586"/>
        <a:ext cx="218053" cy="366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5F8A3-D31F-44AC-92AD-2712AD6FC0F7}">
      <dsp:nvSpPr>
        <dsp:cNvPr id="0" name=""/>
        <dsp:cNvSpPr/>
      </dsp:nvSpPr>
      <dsp:spPr>
        <a:xfrm>
          <a:off x="152402" y="-124281"/>
          <a:ext cx="8412480" cy="5257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F1B9-79FE-4024-BF7B-28AE2D6236BB}">
      <dsp:nvSpPr>
        <dsp:cNvPr id="0" name=""/>
        <dsp:cNvSpPr/>
      </dsp:nvSpPr>
      <dsp:spPr>
        <a:xfrm>
          <a:off x="838199" y="3886200"/>
          <a:ext cx="193487" cy="1934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93D0B-276B-472E-9367-EEB308F3D6D2}">
      <dsp:nvSpPr>
        <dsp:cNvPr id="0" name=""/>
        <dsp:cNvSpPr/>
      </dsp:nvSpPr>
      <dsp:spPr>
        <a:xfrm>
          <a:off x="1270792" y="3124196"/>
          <a:ext cx="1438534" cy="17484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25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/>
            <a:t>Латински језик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/>
            <a:t>Пенати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/>
            <a:t>Лари</a:t>
          </a:r>
          <a:endParaRPr lang="sr-Latn-BA" sz="2400" b="1" kern="1200" dirty="0"/>
        </a:p>
      </dsp:txBody>
      <dsp:txXfrm>
        <a:off x="1270792" y="3124196"/>
        <a:ext cx="1438534" cy="1748482"/>
      </dsp:txXfrm>
    </dsp:sp>
    <dsp:sp modelId="{FEE4CADB-D306-4AFC-BF9C-317179B0FE2B}">
      <dsp:nvSpPr>
        <dsp:cNvPr id="0" name=""/>
        <dsp:cNvSpPr/>
      </dsp:nvSpPr>
      <dsp:spPr>
        <a:xfrm>
          <a:off x="2743200" y="2209799"/>
          <a:ext cx="336499" cy="336499"/>
        </a:xfrm>
        <a:prstGeom prst="ellipse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C86BF-A68D-4942-9CFA-B7DACEF858A3}">
      <dsp:nvSpPr>
        <dsp:cNvPr id="0" name=""/>
        <dsp:cNvSpPr/>
      </dsp:nvSpPr>
      <dsp:spPr>
        <a:xfrm>
          <a:off x="3200406" y="2362208"/>
          <a:ext cx="1309419" cy="219420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83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Јупитер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Јунона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Марс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Венера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Вулкан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Нептун</a:t>
          </a:r>
        </a:p>
      </dsp:txBody>
      <dsp:txXfrm>
        <a:off x="3200406" y="2362208"/>
        <a:ext cx="1309419" cy="2194202"/>
      </dsp:txXfrm>
    </dsp:sp>
    <dsp:sp modelId="{72652CF2-9E25-48FD-8756-94E4B90464B2}">
      <dsp:nvSpPr>
        <dsp:cNvPr id="0" name=""/>
        <dsp:cNvSpPr/>
      </dsp:nvSpPr>
      <dsp:spPr>
        <a:xfrm>
          <a:off x="4419602" y="1447802"/>
          <a:ext cx="445861" cy="445861"/>
        </a:xfrm>
        <a:prstGeom prst="ellipse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F5C85-CE64-4E69-B696-B491771387F8}">
      <dsp:nvSpPr>
        <dsp:cNvPr id="0" name=""/>
        <dsp:cNvSpPr/>
      </dsp:nvSpPr>
      <dsp:spPr>
        <a:xfrm>
          <a:off x="4952995" y="1676403"/>
          <a:ext cx="1766620" cy="31053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36253" tIns="0" rIns="0" bIns="0" numCol="1" spcCol="1270" anchor="t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Књижевност, наука и архитектура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Вергилије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 err="1"/>
            <a:t>Хорације</a:t>
          </a:r>
          <a:endParaRPr lang="sr-Cyrl-RS" sz="2000" b="1" kern="1200" dirty="0"/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/>
            <a:t>O</a:t>
          </a:r>
          <a:r>
            <a:rPr lang="sr-Cyrl-RS" sz="2000" b="1" kern="1200" dirty="0" err="1"/>
            <a:t>видије</a:t>
          </a:r>
          <a:endParaRPr lang="sr-Cyrl-RS" sz="2000" b="1" kern="1200" dirty="0"/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Тит Ливије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 err="1"/>
            <a:t>Тацит</a:t>
          </a:r>
          <a:r>
            <a:rPr lang="sr-Cyrl-RS" sz="2000" b="1" kern="1200" dirty="0"/>
            <a:t> Цицерон</a:t>
          </a:r>
          <a:endParaRPr lang="sr-Latn-BA" sz="2000" b="1" kern="1200" dirty="0"/>
        </a:p>
      </dsp:txBody>
      <dsp:txXfrm>
        <a:off x="4952995" y="1676403"/>
        <a:ext cx="1766620" cy="3105375"/>
      </dsp:txXfrm>
    </dsp:sp>
    <dsp:sp modelId="{1D9B5DD6-77D0-45DE-BB68-5C1789F28D84}">
      <dsp:nvSpPr>
        <dsp:cNvPr id="0" name=""/>
        <dsp:cNvSpPr/>
      </dsp:nvSpPr>
      <dsp:spPr>
        <a:xfrm>
          <a:off x="6406960" y="761999"/>
          <a:ext cx="597286" cy="597286"/>
        </a:xfrm>
        <a:prstGeom prst="ellips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7A1D9-F7CC-4D19-B33D-11152FFCCAB1}">
      <dsp:nvSpPr>
        <dsp:cNvPr id="0" name=""/>
        <dsp:cNvSpPr/>
      </dsp:nvSpPr>
      <dsp:spPr>
        <a:xfrm>
          <a:off x="7072583" y="1143008"/>
          <a:ext cx="1766620" cy="280932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164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Римљани су били одлични градитељи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Путеви, мостови, арене, купатила, бање ...</a:t>
          </a:r>
        </a:p>
      </dsp:txBody>
      <dsp:txXfrm>
        <a:off x="7072583" y="1143008"/>
        <a:ext cx="1766620" cy="2809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8AFCC-129A-4E43-9541-73995D3F0318}">
      <dsp:nvSpPr>
        <dsp:cNvPr id="0" name=""/>
        <dsp:cNvSpPr/>
      </dsp:nvSpPr>
      <dsp:spPr>
        <a:xfrm>
          <a:off x="5410210" y="3645791"/>
          <a:ext cx="2581009" cy="2676108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>
              <a:solidFill>
                <a:schemeClr val="bg1"/>
              </a:solidFill>
            </a:rPr>
            <a:t>Исус Христ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>
              <a:solidFill>
                <a:schemeClr val="bg1"/>
              </a:solidFill>
            </a:rPr>
            <a:t>БИБЛИЈА СВЕТО ПИСМО</a:t>
          </a:r>
          <a:endParaRPr lang="sr-Latn-BA" sz="2000" b="1" kern="1200" dirty="0">
            <a:solidFill>
              <a:schemeClr val="bg1"/>
            </a:solidFill>
          </a:endParaRPr>
        </a:p>
      </dsp:txBody>
      <dsp:txXfrm>
        <a:off x="5929108" y="4266338"/>
        <a:ext cx="1543213" cy="1387796"/>
      </dsp:txXfrm>
    </dsp:sp>
    <dsp:sp modelId="{8B905D1C-A925-4340-927F-3EF6E3666689}">
      <dsp:nvSpPr>
        <dsp:cNvPr id="0" name=""/>
        <dsp:cNvSpPr/>
      </dsp:nvSpPr>
      <dsp:spPr>
        <a:xfrm>
          <a:off x="1676405" y="2674882"/>
          <a:ext cx="3963224" cy="3699636"/>
        </a:xfrm>
        <a:prstGeom prst="gear6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Милански едикт 313. година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380. година цар Теодосије прогласио хришћанство једином вјером Царства</a:t>
          </a:r>
          <a:endParaRPr lang="sr-Latn-BA" sz="1800" b="1" kern="1200" dirty="0"/>
        </a:p>
      </dsp:txBody>
      <dsp:txXfrm>
        <a:off x="2646115" y="3611906"/>
        <a:ext cx="2023804" cy="1825588"/>
      </dsp:txXfrm>
    </dsp:sp>
    <dsp:sp modelId="{B76DC7B2-F4AD-4F31-A1CF-37A993A6EF45}">
      <dsp:nvSpPr>
        <dsp:cNvPr id="0" name=""/>
        <dsp:cNvSpPr/>
      </dsp:nvSpPr>
      <dsp:spPr>
        <a:xfrm rot="20700000">
          <a:off x="3949213" y="575404"/>
          <a:ext cx="3707123" cy="3330235"/>
        </a:xfrm>
        <a:prstGeom prst="gear6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solidFill>
                <a:schemeClr val="bg1"/>
              </a:solidFill>
            </a:rPr>
            <a:t>Народи старог вијека били су политеисти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solidFill>
                <a:schemeClr val="bg1"/>
              </a:solidFill>
            </a:rPr>
            <a:t>У првом вијеку јавља се нова вјера ХРИШЋАНСТВО</a:t>
          </a:r>
          <a:endParaRPr lang="sr-Latn-BA" sz="1800" b="1" kern="1200" dirty="0">
            <a:solidFill>
              <a:schemeClr val="bg1"/>
            </a:solidFill>
          </a:endParaRPr>
        </a:p>
      </dsp:txBody>
      <dsp:txXfrm rot="-20700000">
        <a:off x="4784648" y="1283468"/>
        <a:ext cx="2036253" cy="1914107"/>
      </dsp:txXfrm>
    </dsp:sp>
    <dsp:sp modelId="{7E2AC99C-31EC-4F78-8674-DD8A5410BD03}">
      <dsp:nvSpPr>
        <dsp:cNvPr id="0" name=""/>
        <dsp:cNvSpPr/>
      </dsp:nvSpPr>
      <dsp:spPr>
        <a:xfrm>
          <a:off x="5105382" y="3124219"/>
          <a:ext cx="3453233" cy="3690571"/>
        </a:xfrm>
        <a:prstGeom prst="circularArrow">
          <a:avLst>
            <a:gd name="adj1" fmla="val 4688"/>
            <a:gd name="adj2" fmla="val 299029"/>
            <a:gd name="adj3" fmla="val 2552811"/>
            <a:gd name="adj4" fmla="val 1578447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EDA55-204E-4A27-8B74-EAA91C4F389E}">
      <dsp:nvSpPr>
        <dsp:cNvPr id="0" name=""/>
        <dsp:cNvSpPr/>
      </dsp:nvSpPr>
      <dsp:spPr>
        <a:xfrm>
          <a:off x="1259029" y="2355545"/>
          <a:ext cx="3312985" cy="33129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C30E6-D7F4-4121-AD79-18F6FC36FCB7}">
      <dsp:nvSpPr>
        <dsp:cNvPr id="0" name=""/>
        <dsp:cNvSpPr/>
      </dsp:nvSpPr>
      <dsp:spPr>
        <a:xfrm>
          <a:off x="3348550" y="484424"/>
          <a:ext cx="3572065" cy="35720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1134" units="1/cm"/>
          <inkml:channelProperty channel="T" name="resolution" value="1" units="1/dev"/>
        </inkml:channelProperties>
      </inkml:inkSource>
      <inkml:timestamp xml:id="ts0" timeString="2020-03-19T12:07:40.8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CCE62BB-E23A-4937-9463-BBD5541794AE}" emma:medium="tactile" emma:mode="ink">
          <msink:context xmlns:msink="http://schemas.microsoft.com/ink/2010/main" type="inkDrawing" rotatedBoundingBox="11622,12700 11624,12699 11624,12699 11623,12701" shapeName="Other"/>
        </emma:interpretation>
      </emma:emma>
    </inkml:annotationXML>
    <inkml:trace contextRef="#ctx0" brushRef="#br0">1786 2669 3203,'0'1'94,"-1"0"-79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0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FE8-D9DC-4D76-A35E-29A543BF2D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7"/>
            <a:ext cx="7772400" cy="1523999"/>
          </a:xfrm>
        </p:spPr>
        <p:txBody>
          <a:bodyPr>
            <a:normAutofit/>
          </a:bodyPr>
          <a:lstStyle/>
          <a:p>
            <a:r>
              <a:rPr lang="sr-Cyrl-BA" sz="2000" dirty="0">
                <a:solidFill>
                  <a:srgbClr val="996633"/>
                </a:solidFill>
              </a:rPr>
              <a:t>0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 anchor="ctr">
            <a:normAutofit/>
          </a:bodyPr>
          <a:lstStyle/>
          <a:p>
            <a:r>
              <a:rPr lang="bs-Cyrl-B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6EB12-D77E-4561-9CEC-C2352F47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909374"/>
            <a:ext cx="5943600" cy="1143000"/>
          </a:xfrm>
        </p:spPr>
        <p:txBody>
          <a:bodyPr/>
          <a:lstStyle/>
          <a:p>
            <a:r>
              <a:rPr lang="sr-Cyrl-RS" b="1" i="1" dirty="0"/>
              <a:t>ХВАЛА НА ПАЖЊИ!</a:t>
            </a:r>
            <a:endParaRPr lang="sr-Latn-BA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ED33F6-DF2B-48DC-A440-BB03E794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2644422" cy="3437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F8911DE-DCC0-4A1F-9A9C-0BE013E00B68}"/>
              </a:ext>
            </a:extLst>
          </p:cNvPr>
          <p:cNvSpPr txBox="1">
            <a:spLocks/>
          </p:cNvSpPr>
          <p:nvPr/>
        </p:nvSpPr>
        <p:spPr>
          <a:xfrm>
            <a:off x="1143000" y="4572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i="1" dirty="0"/>
              <a:t>Бојан Раковић, професор историје</a:t>
            </a:r>
            <a:endParaRPr lang="sr-Latn-BA" sz="3200" b="1" i="1" dirty="0"/>
          </a:p>
        </p:txBody>
      </p:sp>
    </p:spTree>
    <p:extLst>
      <p:ext uri="{BB962C8B-B14F-4D97-AF65-F5344CB8AC3E}">
        <p14:creationId xmlns:p14="http://schemas.microsoft.com/office/powerpoint/2010/main" val="7373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C0A25-8B02-4AC9-9AAF-D59079D5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i="1" dirty="0"/>
              <a:t>Стари Рим</a:t>
            </a:r>
            <a:r>
              <a:rPr lang="sr-Latn-RS" b="1" i="1" dirty="0"/>
              <a:t> -</a:t>
            </a:r>
            <a:r>
              <a:rPr lang="sr-Cyrl-RS" b="1" i="1" dirty="0"/>
              <a:t/>
            </a:r>
            <a:br>
              <a:rPr lang="sr-Cyrl-RS" b="1" i="1" dirty="0"/>
            </a:br>
            <a:r>
              <a:rPr lang="sr-Cyrl-RS" b="1" i="1" dirty="0"/>
              <a:t>Утврђивање градива</a:t>
            </a:r>
            <a:endParaRPr lang="sr-Latn-BA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5CFDB9-AFBB-4C15-BA2D-646C6649F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2133600"/>
            <a:ext cx="5474208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sp>
        <p:nvSpPr>
          <p:cNvPr id="5" name="Oval 4"/>
          <p:cNvSpPr/>
          <p:nvPr/>
        </p:nvSpPr>
        <p:spPr>
          <a:xfrm>
            <a:off x="3378915" y="2697633"/>
            <a:ext cx="2667000" cy="2251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ПОСТАНАК РИМСКЕ ДРЖАВЕ</a:t>
            </a:r>
            <a:endParaRPr lang="sr-Latn-C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74129" y="1054189"/>
            <a:ext cx="2573328" cy="225136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Апенинско</a:t>
            </a:r>
            <a:r>
              <a:rPr lang="sr-Cyrl-RS" b="1" dirty="0">
                <a:solidFill>
                  <a:schemeClr val="tx1"/>
                </a:solidFill>
              </a:rPr>
              <a:t> полуострво</a:t>
            </a:r>
          </a:p>
          <a:p>
            <a:pPr algn="ctr"/>
            <a:endParaRPr lang="sr-Cyrl-RS" b="1" dirty="0">
              <a:solidFill>
                <a:schemeClr val="tx1"/>
              </a:solidFill>
            </a:endParaRP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ГАЛИ,ЕТРУРЦИ, ЛИГУРИ,УМБРИ, ЛАТИНИ…</a:t>
            </a:r>
          </a:p>
        </p:txBody>
      </p:sp>
      <p:sp>
        <p:nvSpPr>
          <p:cNvPr id="24" name="Oval 23"/>
          <p:cNvSpPr/>
          <p:nvPr/>
        </p:nvSpPr>
        <p:spPr>
          <a:xfrm>
            <a:off x="6388949" y="4161388"/>
            <a:ext cx="2573328" cy="225136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ysClr val="windowText" lastClr="000000"/>
                </a:solidFill>
              </a:rPr>
              <a:t>753. година </a:t>
            </a:r>
            <a:r>
              <a:rPr lang="sr-Cyrl-RS" sz="2000" b="1" dirty="0" err="1">
                <a:solidFill>
                  <a:sysClr val="windowText" lastClr="000000"/>
                </a:solidFill>
              </a:rPr>
              <a:t>п.н.е</a:t>
            </a:r>
            <a:r>
              <a:rPr lang="sr-Cyrl-RS" sz="2000" b="1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endParaRPr lang="sr-Cyrl-RS" sz="2000" b="1" dirty="0">
              <a:solidFill>
                <a:sysClr val="windowText" lastClr="000000"/>
              </a:solidFill>
            </a:endParaRPr>
          </a:p>
          <a:p>
            <a:pPr algn="ctr"/>
            <a:r>
              <a:rPr lang="sr-Cyrl-RS" sz="2000" b="1" dirty="0">
                <a:solidFill>
                  <a:sysClr val="windowText" lastClr="000000"/>
                </a:solidFill>
              </a:rPr>
              <a:t>  ВУЧИЦА  РОМУЛ и РЕМ</a:t>
            </a:r>
            <a:endParaRPr lang="sr-Latn-C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9451" y="1114925"/>
            <a:ext cx="2667000" cy="2349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ДОБА КРАЉЕВСТВА </a:t>
            </a:r>
          </a:p>
          <a:p>
            <a:pPr algn="ctr"/>
            <a:r>
              <a:rPr lang="sr-Cyrl-RS" sz="2000" b="1" dirty="0" err="1">
                <a:solidFill>
                  <a:schemeClr val="tx1"/>
                </a:solidFill>
              </a:rPr>
              <a:t>1.Краљ</a:t>
            </a:r>
            <a:endParaRPr lang="sr-Cyrl-RS" sz="2000" b="1" dirty="0">
              <a:solidFill>
                <a:schemeClr val="tx1"/>
              </a:solidFill>
            </a:endParaRPr>
          </a:p>
          <a:p>
            <a:pPr algn="ctr"/>
            <a:r>
              <a:rPr lang="sr-Cyrl-RS" sz="2000" b="1" dirty="0" err="1">
                <a:solidFill>
                  <a:schemeClr val="tx1"/>
                </a:solidFill>
              </a:rPr>
              <a:t>2.Сенат</a:t>
            </a:r>
            <a:endParaRPr lang="sr-Cyrl-RS" sz="2000" b="1" dirty="0">
              <a:solidFill>
                <a:schemeClr val="tx1"/>
              </a:solidFill>
            </a:endParaRPr>
          </a:p>
          <a:p>
            <a:pPr algn="ctr"/>
            <a:r>
              <a:rPr lang="sr-Cyrl-RS" sz="2000" b="1" dirty="0" err="1">
                <a:solidFill>
                  <a:schemeClr val="tx1"/>
                </a:solidFill>
              </a:rPr>
              <a:t>3.Народна</a:t>
            </a:r>
            <a:r>
              <a:rPr lang="sr-Cyrl-RS" sz="2000" b="1" dirty="0">
                <a:solidFill>
                  <a:schemeClr val="tx1"/>
                </a:solidFill>
              </a:rPr>
              <a:t> Скупштина</a:t>
            </a:r>
          </a:p>
        </p:txBody>
      </p:sp>
      <p:sp>
        <p:nvSpPr>
          <p:cNvPr id="47" name="Oval 46"/>
          <p:cNvSpPr/>
          <p:nvPr/>
        </p:nvSpPr>
        <p:spPr>
          <a:xfrm>
            <a:off x="178901" y="4112448"/>
            <a:ext cx="2971800" cy="2349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ДОБА РЕПУБЛИКЕ</a:t>
            </a:r>
          </a:p>
          <a:p>
            <a:pPr algn="ctr"/>
            <a:r>
              <a:rPr lang="sr-Cyrl-RS" b="1" dirty="0" err="1">
                <a:solidFill>
                  <a:schemeClr val="tx1"/>
                </a:solidFill>
              </a:rPr>
              <a:t>1.Два</a:t>
            </a:r>
            <a:r>
              <a:rPr lang="sr-Cyrl-RS" b="1" dirty="0">
                <a:solidFill>
                  <a:schemeClr val="tx1"/>
                </a:solidFill>
              </a:rPr>
              <a:t> конзула</a:t>
            </a:r>
          </a:p>
          <a:p>
            <a:pPr algn="ctr"/>
            <a:r>
              <a:rPr lang="sr-Cyrl-RS" b="1" dirty="0" err="1">
                <a:solidFill>
                  <a:schemeClr val="tx1"/>
                </a:solidFill>
              </a:rPr>
              <a:t>2.Магистрати</a:t>
            </a:r>
            <a:endParaRPr lang="sr-Cyrl-RS" b="1" dirty="0">
              <a:solidFill>
                <a:schemeClr val="tx1"/>
              </a:solidFill>
            </a:endParaRPr>
          </a:p>
          <a:p>
            <a:pPr algn="ctr"/>
            <a:r>
              <a:rPr lang="sr-Cyrl-RS" b="1" dirty="0" err="1">
                <a:solidFill>
                  <a:schemeClr val="tx1"/>
                </a:solidFill>
              </a:rPr>
              <a:t>3.Сенат</a:t>
            </a:r>
            <a:endParaRPr lang="sr-Cyrl-RS" b="1" dirty="0">
              <a:solidFill>
                <a:schemeClr val="tx1"/>
              </a:solidFill>
            </a:endParaRP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4.Народна    Супштина</a:t>
            </a:r>
          </a:p>
        </p:txBody>
      </p:sp>
      <p:cxnSp>
        <p:nvCxnSpPr>
          <p:cNvPr id="84" name="Prava linija spajanja sa strelicom 83"/>
          <p:cNvCxnSpPr>
            <a:cxnSpLocks/>
          </p:cNvCxnSpPr>
          <p:nvPr/>
        </p:nvCxnSpPr>
        <p:spPr>
          <a:xfrm>
            <a:off x="4661170" y="5105399"/>
            <a:ext cx="0" cy="5289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ravougaonik 85"/>
          <p:cNvSpPr/>
          <p:nvPr/>
        </p:nvSpPr>
        <p:spPr>
          <a:xfrm>
            <a:off x="3829071" y="5710531"/>
            <a:ext cx="1664198" cy="808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Патрицији</a:t>
            </a:r>
            <a:r>
              <a:rPr lang="sr-Cyrl-RS" b="1" dirty="0">
                <a:solidFill>
                  <a:schemeClr val="tx1"/>
                </a:solidFill>
              </a:rPr>
              <a:t> Плебејци</a:t>
            </a:r>
            <a:endParaRPr lang="sr-Latn-CS" b="1" dirty="0">
              <a:solidFill>
                <a:schemeClr val="tx1"/>
              </a:solidFill>
            </a:endParaRPr>
          </a:p>
        </p:txBody>
      </p:sp>
      <p:cxnSp>
        <p:nvCxnSpPr>
          <p:cNvPr id="10" name="Prava linija spajanja sa strelicom 83">
            <a:extLst>
              <a:ext uri="{FF2B5EF4-FFF2-40B4-BE49-F238E27FC236}">
                <a16:creationId xmlns:a16="http://schemas.microsoft.com/office/drawing/2014/main" xmlns="" id="{F88D0B02-B779-42A9-8CC0-AFA77B6A70F3}"/>
              </a:ext>
            </a:extLst>
          </p:cNvPr>
          <p:cNvCxnSpPr>
            <a:cxnSpLocks/>
          </p:cNvCxnSpPr>
          <p:nvPr/>
        </p:nvCxnSpPr>
        <p:spPr>
          <a:xfrm>
            <a:off x="6018650" y="4289946"/>
            <a:ext cx="510958" cy="338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sa strelicom 83">
            <a:extLst>
              <a:ext uri="{FF2B5EF4-FFF2-40B4-BE49-F238E27FC236}">
                <a16:creationId xmlns:a16="http://schemas.microsoft.com/office/drawing/2014/main" xmlns="" id="{B584EEC7-A8D9-4361-B86F-34D8437C22FC}"/>
              </a:ext>
            </a:extLst>
          </p:cNvPr>
          <p:cNvCxnSpPr>
            <a:cxnSpLocks/>
          </p:cNvCxnSpPr>
          <p:nvPr/>
        </p:nvCxnSpPr>
        <p:spPr>
          <a:xfrm flipH="1">
            <a:off x="2941284" y="4251795"/>
            <a:ext cx="437631" cy="3427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sa strelicom 83">
            <a:extLst>
              <a:ext uri="{FF2B5EF4-FFF2-40B4-BE49-F238E27FC236}">
                <a16:creationId xmlns:a16="http://schemas.microsoft.com/office/drawing/2014/main" xmlns="" id="{3C1E0CE3-48BF-4109-80CB-0BBA8109360F}"/>
              </a:ext>
            </a:extLst>
          </p:cNvPr>
          <p:cNvCxnSpPr>
            <a:cxnSpLocks/>
          </p:cNvCxnSpPr>
          <p:nvPr/>
        </p:nvCxnSpPr>
        <p:spPr>
          <a:xfrm flipV="1">
            <a:off x="5867400" y="2697633"/>
            <a:ext cx="406729" cy="312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a linija spajanja sa strelicom 83">
            <a:extLst>
              <a:ext uri="{FF2B5EF4-FFF2-40B4-BE49-F238E27FC236}">
                <a16:creationId xmlns:a16="http://schemas.microsoft.com/office/drawing/2014/main" xmlns="" id="{32FD5038-D85C-4100-841B-3202C90B3A45}"/>
              </a:ext>
            </a:extLst>
          </p:cNvPr>
          <p:cNvCxnSpPr>
            <a:cxnSpLocks/>
          </p:cNvCxnSpPr>
          <p:nvPr/>
        </p:nvCxnSpPr>
        <p:spPr>
          <a:xfrm flipH="1" flipV="1">
            <a:off x="3067017" y="2596181"/>
            <a:ext cx="570217" cy="3756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ugaonik 85">
            <a:extLst>
              <a:ext uri="{FF2B5EF4-FFF2-40B4-BE49-F238E27FC236}">
                <a16:creationId xmlns:a16="http://schemas.microsoft.com/office/drawing/2014/main" xmlns="" id="{5C151221-5047-43DD-AC0B-4FC06A1ECD1F}"/>
              </a:ext>
            </a:extLst>
          </p:cNvPr>
          <p:cNvSpPr/>
          <p:nvPr/>
        </p:nvSpPr>
        <p:spPr>
          <a:xfrm>
            <a:off x="3816101" y="1358351"/>
            <a:ext cx="1664198" cy="6131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Доба царства</a:t>
            </a:r>
            <a:endParaRPr lang="sr-Latn-CS" b="1" dirty="0">
              <a:solidFill>
                <a:schemeClr val="tx1"/>
              </a:solidFill>
            </a:endParaRPr>
          </a:p>
        </p:txBody>
      </p:sp>
      <p:cxnSp>
        <p:nvCxnSpPr>
          <p:cNvPr id="15" name="Prava linija spajanja sa strelicom 83">
            <a:extLst>
              <a:ext uri="{FF2B5EF4-FFF2-40B4-BE49-F238E27FC236}">
                <a16:creationId xmlns:a16="http://schemas.microsoft.com/office/drawing/2014/main" xmlns="" id="{01DFDA4E-5A14-4443-91A1-637888865CE1}"/>
              </a:ext>
            </a:extLst>
          </p:cNvPr>
          <p:cNvCxnSpPr>
            <a:cxnSpLocks/>
          </p:cNvCxnSpPr>
          <p:nvPr/>
        </p:nvCxnSpPr>
        <p:spPr>
          <a:xfrm flipV="1">
            <a:off x="4661170" y="2113777"/>
            <a:ext cx="0" cy="5076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D5A5FB0-C894-4FB4-A04D-9A66C940C385}"/>
              </a:ext>
            </a:extLst>
          </p:cNvPr>
          <p:cNvSpPr txBox="1">
            <a:spLocks/>
          </p:cNvSpPr>
          <p:nvPr/>
        </p:nvSpPr>
        <p:spPr>
          <a:xfrm>
            <a:off x="457200" y="155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8CDCC70-CECB-4C75-8B2E-A9F77D765045}"/>
              </a:ext>
            </a:extLst>
          </p:cNvPr>
          <p:cNvSpPr/>
          <p:nvPr/>
        </p:nvSpPr>
        <p:spPr>
          <a:xfrm>
            <a:off x="2797479" y="1346687"/>
            <a:ext cx="2667000" cy="22513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РИМ КАО СВЈЕТСКА СИЛА</a:t>
            </a:r>
            <a:endParaRPr lang="sr-Latn-CS" sz="24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2DF6374-4471-4731-9A4D-92C8E56BBAB5}"/>
              </a:ext>
            </a:extLst>
          </p:cNvPr>
          <p:cNvSpPr/>
          <p:nvPr/>
        </p:nvSpPr>
        <p:spPr>
          <a:xfrm>
            <a:off x="6189927" y="1173446"/>
            <a:ext cx="2333176" cy="1993811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Легија – основна јединица римске војске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17E369-025A-4C4A-8408-8FC2C19F7C92}"/>
              </a:ext>
            </a:extLst>
          </p:cNvPr>
          <p:cNvSpPr/>
          <p:nvPr/>
        </p:nvSpPr>
        <p:spPr>
          <a:xfrm>
            <a:off x="5680235" y="3598054"/>
            <a:ext cx="3323721" cy="289572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ysClr val="windowText" lastClr="000000"/>
                </a:solidFill>
              </a:rPr>
              <a:t>Пунски ратови (264-146 п.н.е.)</a:t>
            </a:r>
          </a:p>
          <a:p>
            <a:pPr algn="ctr"/>
            <a:r>
              <a:rPr lang="sr-Cyrl-RS" b="1" dirty="0">
                <a:solidFill>
                  <a:srgbClr val="0070C0"/>
                </a:solidFill>
              </a:rPr>
              <a:t>Први (264-241 п.н.е.)</a:t>
            </a:r>
          </a:p>
          <a:p>
            <a:pPr algn="ctr"/>
            <a:r>
              <a:rPr lang="sr-Cyrl-RS" b="1" dirty="0">
                <a:solidFill>
                  <a:srgbClr val="FF0000"/>
                </a:solidFill>
              </a:rPr>
              <a:t>Други (218-201 п.н.е.)</a:t>
            </a:r>
          </a:p>
          <a:p>
            <a:pPr algn="ctr"/>
            <a:r>
              <a:rPr lang="sr-Cyrl-RS" b="1" dirty="0">
                <a:solidFill>
                  <a:srgbClr val="7030A0"/>
                </a:solidFill>
              </a:rPr>
              <a:t>Трећи (149-146 п.н.е.)</a:t>
            </a:r>
            <a:endParaRPr lang="sr-Latn-CS" b="1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1D3482-C6A7-4694-85A1-DDA095A7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" y="978368"/>
            <a:ext cx="2460973" cy="49012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C05C53A-7DCA-47B8-8797-BCD0F1B13A09}"/>
              </a:ext>
            </a:extLst>
          </p:cNvPr>
          <p:cNvSpPr/>
          <p:nvPr/>
        </p:nvSpPr>
        <p:spPr>
          <a:xfrm>
            <a:off x="2714375" y="4124767"/>
            <a:ext cx="2667000" cy="2578141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Балканско полуострво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Илири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Македонија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Сирија 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Палестина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Галија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Дакија</a:t>
            </a:r>
          </a:p>
        </p:txBody>
      </p:sp>
      <p:cxnSp>
        <p:nvCxnSpPr>
          <p:cNvPr id="18" name="Prava linija spajanja sa strelicom 83">
            <a:extLst>
              <a:ext uri="{FF2B5EF4-FFF2-40B4-BE49-F238E27FC236}">
                <a16:creationId xmlns:a16="http://schemas.microsoft.com/office/drawing/2014/main" xmlns="" id="{0099B445-440E-4F96-9FD9-0648CEF11723}"/>
              </a:ext>
            </a:extLst>
          </p:cNvPr>
          <p:cNvCxnSpPr>
            <a:cxnSpLocks/>
          </p:cNvCxnSpPr>
          <p:nvPr/>
        </p:nvCxnSpPr>
        <p:spPr>
          <a:xfrm>
            <a:off x="5257800" y="3259946"/>
            <a:ext cx="838200" cy="702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a linija spajanja sa strelicom 83">
            <a:extLst>
              <a:ext uri="{FF2B5EF4-FFF2-40B4-BE49-F238E27FC236}">
                <a16:creationId xmlns:a16="http://schemas.microsoft.com/office/drawing/2014/main" xmlns="" id="{A27481F2-4FD5-4171-BE68-8909B322BE70}"/>
              </a:ext>
            </a:extLst>
          </p:cNvPr>
          <p:cNvCxnSpPr>
            <a:cxnSpLocks/>
          </p:cNvCxnSpPr>
          <p:nvPr/>
        </p:nvCxnSpPr>
        <p:spPr>
          <a:xfrm flipV="1">
            <a:off x="5562600" y="2287748"/>
            <a:ext cx="627327" cy="88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a linija spajanja sa strelicom 83">
            <a:extLst>
              <a:ext uri="{FF2B5EF4-FFF2-40B4-BE49-F238E27FC236}">
                <a16:creationId xmlns:a16="http://schemas.microsoft.com/office/drawing/2014/main" xmlns="" id="{B112F6ED-0C40-432E-867B-880A20B281F9}"/>
              </a:ext>
            </a:extLst>
          </p:cNvPr>
          <p:cNvCxnSpPr>
            <a:cxnSpLocks/>
          </p:cNvCxnSpPr>
          <p:nvPr/>
        </p:nvCxnSpPr>
        <p:spPr>
          <a:xfrm>
            <a:off x="4106743" y="3645205"/>
            <a:ext cx="0" cy="472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AAE0B23-1446-432B-A949-98F731513D20}"/>
              </a:ext>
            </a:extLst>
          </p:cNvPr>
          <p:cNvSpPr txBox="1">
            <a:spLocks/>
          </p:cNvSpPr>
          <p:nvPr/>
        </p:nvSpPr>
        <p:spPr>
          <a:xfrm>
            <a:off x="457200" y="155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2292E6B-F18B-4F8D-A961-02463431847C}"/>
              </a:ext>
            </a:extLst>
          </p:cNvPr>
          <p:cNvSpPr/>
          <p:nvPr/>
        </p:nvSpPr>
        <p:spPr>
          <a:xfrm>
            <a:off x="228600" y="1219200"/>
            <a:ext cx="2667000" cy="22513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УНУТРАШЊЕ БОРБЕ У РИМСКОЈ ДРЖАВИ</a:t>
            </a:r>
            <a:endParaRPr lang="sr-Latn-CS" sz="24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FB5351-EF3F-492F-AFD3-9DA3A077C9B9}"/>
              </a:ext>
            </a:extLst>
          </p:cNvPr>
          <p:cNvSpPr/>
          <p:nvPr/>
        </p:nvSpPr>
        <p:spPr>
          <a:xfrm>
            <a:off x="3584224" y="1309381"/>
            <a:ext cx="2667000" cy="2438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Различит економски и политички положај римских грађана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ЛАТИФУНДИЈЕ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3255E96-E9C8-44D0-BB34-560EF25AB8F7}"/>
              </a:ext>
            </a:extLst>
          </p:cNvPr>
          <p:cNvSpPr/>
          <p:nvPr/>
        </p:nvSpPr>
        <p:spPr>
          <a:xfrm>
            <a:off x="3505200" y="3966674"/>
            <a:ext cx="3298521" cy="25781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ysClr val="windowText" lastClr="000000"/>
                </a:solidFill>
              </a:rPr>
              <a:t>Приватни робови</a:t>
            </a:r>
          </a:p>
          <a:p>
            <a:pPr algn="ctr"/>
            <a:r>
              <a:rPr lang="sr-Cyrl-RS" b="1" dirty="0">
                <a:solidFill>
                  <a:sysClr val="windowText" lastClr="000000"/>
                </a:solidFill>
              </a:rPr>
              <a:t>Државни робови</a:t>
            </a:r>
          </a:p>
          <a:p>
            <a:pPr algn="ctr"/>
            <a:r>
              <a:rPr lang="sr-Cyrl-RS" b="1" dirty="0">
                <a:solidFill>
                  <a:sysClr val="windowText" lastClr="000000"/>
                </a:solidFill>
              </a:rPr>
              <a:t>Гладијатори</a:t>
            </a:r>
          </a:p>
          <a:p>
            <a:pPr algn="ctr"/>
            <a:r>
              <a:rPr lang="sr-Cyrl-RS" b="1" dirty="0">
                <a:solidFill>
                  <a:srgbClr val="0070C0"/>
                </a:solidFill>
              </a:rPr>
              <a:t>СПАРТАКОВ УСТАНАК (74-71 п.н.е.)</a:t>
            </a:r>
            <a:endParaRPr lang="sr-Latn-CS" b="1" dirty="0">
              <a:solidFill>
                <a:srgbClr val="0070C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4BF68A-422A-48E0-B6D3-00935290A4A6}"/>
              </a:ext>
            </a:extLst>
          </p:cNvPr>
          <p:cNvSpPr/>
          <p:nvPr/>
        </p:nvSpPr>
        <p:spPr>
          <a:xfrm>
            <a:off x="304800" y="4124767"/>
            <a:ext cx="2848225" cy="25781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0070C0"/>
                </a:solidFill>
              </a:rPr>
              <a:t>Реформе</a:t>
            </a:r>
          </a:p>
          <a:p>
            <a:pPr algn="ctr"/>
            <a:r>
              <a:rPr lang="sr-Cyrl-RS" b="1" dirty="0">
                <a:solidFill>
                  <a:srgbClr val="0070C0"/>
                </a:solidFill>
              </a:rPr>
              <a:t>ТИБЕРИЈЕ И ГАЈ ГРАХ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Након смрти браће Грах, уводи се нови облик владавине - ДИКТАТУРА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2A3967D-717C-4BBC-A9E9-4725ADC16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27" y="1095259"/>
            <a:ext cx="2283273" cy="2578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DB155E-94F4-4F5E-9A23-1AD27DF79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r="25706"/>
          <a:stretch/>
        </p:blipFill>
        <p:spPr>
          <a:xfrm>
            <a:off x="6879921" y="4224496"/>
            <a:ext cx="2187879" cy="2316045"/>
          </a:xfrm>
          <a:prstGeom prst="rect">
            <a:avLst/>
          </a:prstGeom>
        </p:spPr>
      </p:pic>
      <p:cxnSp>
        <p:nvCxnSpPr>
          <p:cNvPr id="17" name="Prava linija spajanja sa strelicom 83">
            <a:extLst>
              <a:ext uri="{FF2B5EF4-FFF2-40B4-BE49-F238E27FC236}">
                <a16:creationId xmlns:a16="http://schemas.microsoft.com/office/drawing/2014/main" xmlns="" id="{20F6D9C3-C824-4FCD-BCC4-CF75CE79B9BF}"/>
              </a:ext>
            </a:extLst>
          </p:cNvPr>
          <p:cNvCxnSpPr>
            <a:cxnSpLocks/>
          </p:cNvCxnSpPr>
          <p:nvPr/>
        </p:nvCxnSpPr>
        <p:spPr>
          <a:xfrm>
            <a:off x="1560737" y="3525983"/>
            <a:ext cx="62091" cy="543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a linija spajanja sa strelicom 83">
            <a:extLst>
              <a:ext uri="{FF2B5EF4-FFF2-40B4-BE49-F238E27FC236}">
                <a16:creationId xmlns:a16="http://schemas.microsoft.com/office/drawing/2014/main" xmlns="" id="{81C0577E-42C8-46F4-9729-2F0BF50A762A}"/>
              </a:ext>
            </a:extLst>
          </p:cNvPr>
          <p:cNvCxnSpPr>
            <a:cxnSpLocks/>
          </p:cNvCxnSpPr>
          <p:nvPr/>
        </p:nvCxnSpPr>
        <p:spPr>
          <a:xfrm>
            <a:off x="2590572" y="3308860"/>
            <a:ext cx="1215168" cy="1110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a linija spajanja sa strelicom 83">
            <a:extLst>
              <a:ext uri="{FF2B5EF4-FFF2-40B4-BE49-F238E27FC236}">
                <a16:creationId xmlns:a16="http://schemas.microsoft.com/office/drawing/2014/main" xmlns="" id="{5757E58A-E2BF-499D-9E5C-759BE0724763}"/>
              </a:ext>
            </a:extLst>
          </p:cNvPr>
          <p:cNvCxnSpPr>
            <a:cxnSpLocks/>
          </p:cNvCxnSpPr>
          <p:nvPr/>
        </p:nvCxnSpPr>
        <p:spPr>
          <a:xfrm>
            <a:off x="2971800" y="2384329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E758463-1CA5-4179-A4FA-813193E4B00B}"/>
              </a:ext>
            </a:extLst>
          </p:cNvPr>
          <p:cNvSpPr txBox="1">
            <a:spLocks/>
          </p:cNvSpPr>
          <p:nvPr/>
        </p:nvSpPr>
        <p:spPr>
          <a:xfrm>
            <a:off x="457200" y="155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67989FA-2428-4A17-BBB1-F15C2B92A2C3}"/>
              </a:ext>
            </a:extLst>
          </p:cNvPr>
          <p:cNvSpPr txBox="1">
            <a:spLocks/>
          </p:cNvSpPr>
          <p:nvPr/>
        </p:nvSpPr>
        <p:spPr>
          <a:xfrm>
            <a:off x="457200" y="1160251"/>
            <a:ext cx="8229600" cy="66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i="1" dirty="0">
                <a:solidFill>
                  <a:srgbClr val="0070C0"/>
                </a:solidFill>
              </a:rPr>
              <a:t>Историја римског царства дијели се на два раздобља: ПРИНЦИПАТ и ДОМИНАТ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3374A640-29D3-40D1-A6E5-F997A3820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092834"/>
              </p:ext>
            </p:extLst>
          </p:nvPr>
        </p:nvGraphicFramePr>
        <p:xfrm>
          <a:off x="152400" y="16002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r-Cyrl-R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184335" y="4571780"/>
              <a:ext cx="720" cy="1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55" y="4559900"/>
                <a:ext cx="2448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Ð ÐÐ ÐÐÐÐÐÐÐ Ð¡ÐÐÐ Ð¡Ð¢ÐÐ ÐÐ&#10;ÐÐÐÐ&#10;Ð Ð¸Ð¼ÑÐºÐ¸ ÑÐµÐ½ÑÑÑÐ¸Ð¾Ð½ ÐÐµÐ³Ð¸Ð¾Ð½Ð°Ñ&#10;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29" t="96207" r="153411" b="2905"/>
          <a:stretch/>
        </p:blipFill>
        <p:spPr bwMode="auto">
          <a:xfrm>
            <a:off x="-1447800" y="7086600"/>
            <a:ext cx="3810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10D0DE3-D50D-4F68-8BC5-5DB2AC387EA9}"/>
              </a:ext>
            </a:extLst>
          </p:cNvPr>
          <p:cNvSpPr txBox="1">
            <a:spLocks/>
          </p:cNvSpPr>
          <p:nvPr/>
        </p:nvSpPr>
        <p:spPr>
          <a:xfrm>
            <a:off x="457200" y="457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10931E0-EE91-4228-ACA1-7EF61C44A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598713"/>
              </p:ext>
            </p:extLst>
          </p:nvPr>
        </p:nvGraphicFramePr>
        <p:xfrm>
          <a:off x="0" y="1158238"/>
          <a:ext cx="9144000" cy="565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4F4747-E904-4042-A367-E7C8E6C5A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200400"/>
            <a:ext cx="2001148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79ADB2C-C738-4FEE-A3A2-3EC5ACEF0C25}"/>
              </a:ext>
            </a:extLst>
          </p:cNvPr>
          <p:cNvSpPr txBox="1">
            <a:spLocks/>
          </p:cNvSpPr>
          <p:nvPr/>
        </p:nvSpPr>
        <p:spPr>
          <a:xfrm>
            <a:off x="457200" y="155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60BFF01-6A35-433B-9F85-64A642E23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8740"/>
              </p:ext>
            </p:extLst>
          </p:nvPr>
        </p:nvGraphicFramePr>
        <p:xfrm>
          <a:off x="-152400" y="1600200"/>
          <a:ext cx="9296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7EAE44F3-C2D0-42F8-B258-A4B199F5A1D8}"/>
              </a:ext>
            </a:extLst>
          </p:cNvPr>
          <p:cNvSpPr/>
          <p:nvPr/>
        </p:nvSpPr>
        <p:spPr>
          <a:xfrm>
            <a:off x="378808" y="937845"/>
            <a:ext cx="2438400" cy="14478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002060"/>
                </a:solidFill>
              </a:rPr>
              <a:t>РИМСКА КУЛТУРА</a:t>
            </a:r>
            <a:endParaRPr lang="sr-Latn-BA" sz="2400" b="1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FD1EC8-72F0-48F0-BC78-E5CEE42D9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3990">
            <a:off x="451348" y="2692443"/>
            <a:ext cx="2596755" cy="1467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CEDCBF-38F1-4C9C-8CDD-5B0ED40DC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552">
            <a:off x="3722529" y="1127561"/>
            <a:ext cx="2839750" cy="14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08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5E3E294-CD7D-486A-BB81-768C63F9ECF3}"/>
              </a:ext>
            </a:extLst>
          </p:cNvPr>
          <p:cNvSpPr txBox="1">
            <a:spLocks/>
          </p:cNvSpPr>
          <p:nvPr/>
        </p:nvSpPr>
        <p:spPr>
          <a:xfrm>
            <a:off x="457200" y="155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i="1" dirty="0"/>
              <a:t>Стари Рим</a:t>
            </a:r>
            <a:r>
              <a:rPr lang="sr-Latn-CS" sz="5400" b="1" i="1" dirty="0"/>
              <a:t> </a:t>
            </a:r>
            <a:endParaRPr lang="en-US" sz="5400" b="1" i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B5BB2D8-7FC5-4F6E-9559-E12422D86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555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83A70D5F-E92A-402F-9912-18D384733F97}"/>
              </a:ext>
            </a:extLst>
          </p:cNvPr>
          <p:cNvSpPr/>
          <p:nvPr/>
        </p:nvSpPr>
        <p:spPr>
          <a:xfrm>
            <a:off x="152400" y="1524000"/>
            <a:ext cx="2133600" cy="762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ХРИШЋАНСТВО</a:t>
            </a:r>
            <a:endParaRPr lang="sr-Latn-BA" sz="2000" b="1" dirty="0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BBC3D0F3-B682-4F5C-8D7A-A7B8918102C0}"/>
              </a:ext>
            </a:extLst>
          </p:cNvPr>
          <p:cNvSpPr/>
          <p:nvPr/>
        </p:nvSpPr>
        <p:spPr>
          <a:xfrm>
            <a:off x="2286000" y="1524000"/>
            <a:ext cx="609600" cy="7620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2DDA0E-4032-4A5A-8ACC-38776CAAF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96250" l="1810" r="9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6" y="177670"/>
            <a:ext cx="1350724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359</Words>
  <Application>Microsoft Office PowerPoint</Application>
  <PresentationFormat>Projekcija na ekranu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0</vt:lpstr>
      <vt:lpstr>Стари Рим - Утврђивање градива</vt:lpstr>
      <vt:lpstr>Стари Рим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ХВАЛА НА ПАЖЊИ!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Nastavnik</cp:lastModifiedBy>
  <cp:revision>166</cp:revision>
  <dcterms:created xsi:type="dcterms:W3CDTF">2017-07-14T07:47:05Z</dcterms:created>
  <dcterms:modified xsi:type="dcterms:W3CDTF">2020-05-17T16:34:30Z</dcterms:modified>
</cp:coreProperties>
</file>