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126"/>
    <a:srgbClr val="3F8941"/>
    <a:srgbClr val="25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36176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01536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34007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63433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08286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99878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67453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92472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66647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10408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20569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DE981-D21D-432D-A5D2-CCDE86A0E41B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806B1-2DD0-4811-B7F2-C3DB2683251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56994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82" t="30498" r="5053" b="2973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1993" y="1419490"/>
            <a:ext cx="7906327" cy="1556476"/>
          </a:xfrm>
        </p:spPr>
        <p:txBody>
          <a:bodyPr>
            <a:normAutofit/>
          </a:bodyPr>
          <a:lstStyle/>
          <a:p>
            <a:r>
              <a:rPr lang="sr-Cyrl-BA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ЈЕДНАЧИНЕ СА НЕПОЗНАТИМ ЧИНИОЦЕМ</a:t>
            </a:r>
            <a:endParaRPr lang="sr-Latn-BA" sz="3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29" r="-207" b="7541"/>
          <a:stretch/>
        </p:blipFill>
        <p:spPr>
          <a:xfrm>
            <a:off x="2047704" y="4194233"/>
            <a:ext cx="1274776" cy="1242291"/>
          </a:xfrm>
          <a:prstGeom prst="rect">
            <a:avLst/>
          </a:prstGeom>
        </p:spPr>
      </p:pic>
      <p:sp>
        <p:nvSpPr>
          <p:cNvPr id="12" name="Flowchart: Connector 11"/>
          <p:cNvSpPr/>
          <p:nvPr/>
        </p:nvSpPr>
        <p:spPr>
          <a:xfrm>
            <a:off x="3161304" y="4703177"/>
            <a:ext cx="240144" cy="26933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9350" y="4434380"/>
            <a:ext cx="1268151" cy="12681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2" r="1" b="6009"/>
          <a:stretch/>
        </p:blipFill>
        <p:spPr>
          <a:xfrm>
            <a:off x="3297781" y="4308802"/>
            <a:ext cx="1421644" cy="1244995"/>
          </a:xfrm>
          <a:prstGeom prst="rect">
            <a:avLst/>
          </a:prstGeom>
        </p:spPr>
      </p:pic>
      <p:sp>
        <p:nvSpPr>
          <p:cNvPr id="15" name="Flowchart: Connector 14"/>
          <p:cNvSpPr/>
          <p:nvPr/>
        </p:nvSpPr>
        <p:spPr>
          <a:xfrm>
            <a:off x="8439278" y="4892317"/>
            <a:ext cx="240144" cy="26933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2" r="1" b="6009"/>
          <a:stretch/>
        </p:blipFill>
        <p:spPr>
          <a:xfrm>
            <a:off x="6910041" y="4361874"/>
            <a:ext cx="1421644" cy="124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99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684" y="96664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се подсјетимо...</a:t>
            </a:r>
          </a:p>
          <a:p>
            <a:pPr marL="0" indent="0" algn="ctr">
              <a:buNone/>
            </a:pPr>
            <a:endParaRPr lang="sr-Cyrl-BA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НЕПОЗНАТИ ЧИНИЛАЦ ИЗРАЧУНАВАМО </a:t>
            </a:r>
          </a:p>
          <a:p>
            <a:pPr marL="0" indent="0" algn="ctr">
              <a:buNone/>
            </a:pPr>
            <a:r>
              <a:rPr lang="sr-Cyrl-BA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 ШТО ПРОИЗВОД ПОДИЈЕЛИМО </a:t>
            </a:r>
          </a:p>
          <a:p>
            <a:pPr marL="0" indent="0" algn="ctr">
              <a:buNone/>
            </a:pPr>
            <a:r>
              <a:rPr lang="sr-Cyrl-BA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ПОЗНАТИМ ЧИНИОЦЕМ.</a:t>
            </a:r>
            <a:endParaRPr lang="sr-Latn-BA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8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218" y="1465407"/>
            <a:ext cx="10515600" cy="185044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Ријеши једначине и провјери тачност рјешења.</a:t>
            </a:r>
          </a:p>
          <a:p>
            <a:pPr marL="0" indent="0">
              <a:buNone/>
            </a:pPr>
            <a:endParaRPr lang="sr-Cyrl-BA" sz="1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</a:t>
            </a:r>
            <a:r>
              <a:rPr lang="sr-Latn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 х =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б)  х · 5 = 45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6022" y="2846246"/>
            <a:ext cx="4652804" cy="1956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		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Провјера: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18582" y="2906286"/>
            <a:ext cx="4652804" cy="1956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 х = 45 : 5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		 х = 9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Провјера: 9 · 5 = 45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2" r="1" b="6009"/>
          <a:stretch/>
        </p:blipFill>
        <p:spPr>
          <a:xfrm>
            <a:off x="132831" y="5164512"/>
            <a:ext cx="1603129" cy="14039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2" r="1" b="6009"/>
          <a:stretch/>
        </p:blipFill>
        <p:spPr>
          <a:xfrm>
            <a:off x="10191228" y="5164511"/>
            <a:ext cx="1603129" cy="14039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2" r="1" b="6009"/>
          <a:stretch/>
        </p:blipFill>
        <p:spPr>
          <a:xfrm>
            <a:off x="5556901" y="5726255"/>
            <a:ext cx="961681" cy="84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772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7" y="624898"/>
            <a:ext cx="10515600" cy="1130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 број </a:t>
            </a:r>
            <a:r>
              <a:rPr lang="sr-Latn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увећамо 7 пута, добићемо најмањи парни број 5. десетице. Који је то број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Latn-B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42828" y="1645518"/>
            <a:ext cx="9077034" cy="3018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· 7 = 42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х = 42 : 7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		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6</a:t>
            </a:r>
          </a:p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Провјера: 6 · 7 = 42	Одговор: То је број 6.</a:t>
            </a:r>
          </a:p>
          <a:p>
            <a:pPr marL="0" indent="0">
              <a:buNone/>
            </a:pPr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76042" b="-1600"/>
          <a:stretch/>
        </p:blipFill>
        <p:spPr>
          <a:xfrm>
            <a:off x="635007" y="4154224"/>
            <a:ext cx="1378520" cy="26437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369" b="-1638"/>
          <a:stretch/>
        </p:blipFill>
        <p:spPr>
          <a:xfrm>
            <a:off x="9781312" y="3907236"/>
            <a:ext cx="1750309" cy="271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132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0533"/>
            <a:ext cx="10515600" cy="1111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 двије једнаке корпице има укупно 36 јагода. Колико јагода има </a:t>
            </a:r>
            <a:r>
              <a:rPr lang="sr-Cyrl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свакој корпици?</a:t>
            </a:r>
            <a:endParaRPr lang="sr-Latn-B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31988" y="2061154"/>
            <a:ext cx="8328885" cy="3083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· х = 36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х = 36 : 2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		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18</a:t>
            </a:r>
          </a:p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Провјера: 2 · 18 = 36	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Одговор: У свакој корпици има 18 јагода.</a:t>
            </a:r>
          </a:p>
          <a:p>
            <a:pPr marL="0" indent="0">
              <a:buNone/>
            </a:pPr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4364" y="2576948"/>
            <a:ext cx="2073562" cy="2073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09713" y="4576619"/>
            <a:ext cx="2073562" cy="207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081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187" y="754209"/>
            <a:ext cx="10515600" cy="1120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пута треба увећати производ бројева 5 и 2, да бисмо добили највећи број 9. десетице?</a:t>
            </a:r>
            <a:endParaRPr lang="sr-Latn-B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6572" y="1913367"/>
            <a:ext cx="10831939" cy="4593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· ( 5 · 2 ) = 90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х · 10 = 90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		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90 : 10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х = 9</a:t>
            </a:r>
          </a:p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Провјера: 9 · ( 5 · 2 ) = 90</a:t>
            </a:r>
          </a:p>
          <a:p>
            <a:pPr marL="0" indent="0">
              <a:buNone/>
            </a:pPr>
            <a:r>
              <a:rPr lang="sr-Cyrl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9 · 10 = 90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Одговор: Производ бројева 5 и 2 треба увећати 9 пута 		  да бисмо добили највећи број 9. десетице.</a:t>
            </a:r>
          </a:p>
          <a:p>
            <a:pPr marL="0" indent="0">
              <a:buNone/>
            </a:pPr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2" r="1" b="6009"/>
          <a:stretch/>
        </p:blipFill>
        <p:spPr>
          <a:xfrm>
            <a:off x="8768828" y="2504438"/>
            <a:ext cx="2529674" cy="221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450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185" y="791161"/>
            <a:ext cx="10515600" cy="1313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Ако неки број повећамо 8 пута и тако добијени производ повећамо за 48, добићемо 72. Који је то број?</a:t>
            </a:r>
            <a:endParaRPr lang="sr-Latn-B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88125" y="1928115"/>
            <a:ext cx="7091213" cy="4898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· 8 + 48 = 72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х · 8 = 72 - 48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		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· 8 = 24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х = 24 : 8</a:t>
            </a:r>
          </a:p>
          <a:p>
            <a:pPr marL="0" indent="0">
              <a:buNone/>
            </a:pPr>
            <a:r>
              <a:rPr lang="sr-Cyrl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х = 3</a:t>
            </a:r>
          </a:p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Провјера: 3 · 8 + 48 = 72</a:t>
            </a:r>
          </a:p>
          <a:p>
            <a:pPr marL="0" indent="0">
              <a:buNone/>
            </a:pPr>
            <a:r>
              <a:rPr lang="sr-Cyrl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24 + 48 = 72</a:t>
            </a:r>
          </a:p>
          <a:p>
            <a:pPr marL="0" indent="0">
              <a:buNone/>
            </a:pP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Одговор: То је број 3.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9260" y="1959550"/>
            <a:ext cx="3014086" cy="464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321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117</Words>
  <Application>Microsoft Office PowerPoint</Application>
  <PresentationFormat>Custom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PC</cp:lastModifiedBy>
  <cp:revision>27</cp:revision>
  <dcterms:created xsi:type="dcterms:W3CDTF">2020-05-19T22:40:43Z</dcterms:created>
  <dcterms:modified xsi:type="dcterms:W3CDTF">2020-05-24T20:21:56Z</dcterms:modified>
</cp:coreProperties>
</file>