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>
        <p:scale>
          <a:sx n="70" d="100"/>
          <a:sy n="70" d="100"/>
        </p:scale>
        <p:origin x="-636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5AED0-091D-4329-AEDA-9EA4A64C2554}" type="datetimeFigureOut">
              <a:rPr lang="en-PH" smtClean="0"/>
              <a:pPr/>
              <a:t>6/1/2020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1EA7B-0E40-4645-AA36-1DA00DEE9516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223408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E1771-A7B1-4A91-958F-4C50DD45F4D7}" type="datetimeFigureOut">
              <a:rPr lang="en-PH" smtClean="0"/>
              <a:pPr/>
              <a:t>6/1/2020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B96F3-AB3B-4A44-870F-2FBB5484A874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3577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05318" y="2994400"/>
            <a:ext cx="7781365" cy="81560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886200"/>
            <a:ext cx="57912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1"/>
            <a:ext cx="25400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609601"/>
            <a:ext cx="78232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1"/>
            <a:ext cx="5181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181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535113"/>
            <a:ext cx="51837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174875"/>
            <a:ext cx="51837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1858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1858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685800"/>
            <a:ext cx="38078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6124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1" y="1981201"/>
            <a:ext cx="3807884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38201"/>
            <a:ext cx="73152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8895" y="609600"/>
            <a:ext cx="10614211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824" y="1524001"/>
            <a:ext cx="10578352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BA" sz="7200" dirty="0">
                <a:latin typeface="Arial" panose="020B0604020202020204" pitchFamily="34" charset="0"/>
                <a:cs typeface="Arial" panose="020B0604020202020204" pitchFamily="34" charset="0"/>
              </a:rPr>
              <a:t>ПОЗОРИШТЕ</a:t>
            </a:r>
            <a:endParaRPr lang="en-PH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44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ПОЗОРИШТЕ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Brdar</dc:creator>
  <cp:lastModifiedBy>PC</cp:lastModifiedBy>
  <cp:revision>10</cp:revision>
  <dcterms:created xsi:type="dcterms:W3CDTF">2006-08-16T00:00:00Z</dcterms:created>
  <dcterms:modified xsi:type="dcterms:W3CDTF">2020-06-01T09:31:41Z</dcterms:modified>
</cp:coreProperties>
</file>